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7" r:id="rId2"/>
  </p:sldMasterIdLst>
  <p:notesMasterIdLst>
    <p:notesMasterId r:id="rId16"/>
  </p:notesMasterIdLst>
  <p:handoutMasterIdLst>
    <p:handoutMasterId r:id="rId17"/>
  </p:handoutMasterIdLst>
  <p:sldIdLst>
    <p:sldId id="645" r:id="rId3"/>
    <p:sldId id="672" r:id="rId4"/>
    <p:sldId id="633" r:id="rId5"/>
    <p:sldId id="681" r:id="rId6"/>
    <p:sldId id="682" r:id="rId7"/>
    <p:sldId id="683" r:id="rId8"/>
    <p:sldId id="684" r:id="rId9"/>
    <p:sldId id="685" r:id="rId10"/>
    <p:sldId id="687" r:id="rId11"/>
    <p:sldId id="688" r:id="rId12"/>
    <p:sldId id="689" r:id="rId13"/>
    <p:sldId id="658" r:id="rId14"/>
    <p:sldId id="690" r:id="rId15"/>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Futura Lt BT" panose="020B0402020204020303"/>
      <p:regular r:id="rId22"/>
      <p:italic r:id="rId23"/>
    </p:embeddedFont>
    <p:embeddedFont>
      <p:font typeface="Futura Std Book" panose="020B0502020204020303" pitchFamily="34" charset="0"/>
      <p:regular r:id="rId24"/>
      <p:bold r:id="rId25"/>
      <p:italic r:id="rId26"/>
      <p:boldItalic r:id="rId27"/>
    </p:embeddedFont>
    <p:embeddedFont>
      <p:font typeface="Futura Std Light" panose="020B0402020204020303" pitchFamily="34" charset="0"/>
      <p:regular r:id="rId28"/>
      <p:italic r:id="rId29"/>
    </p:embeddedFont>
    <p:embeddedFont>
      <p:font typeface="Ravie" panose="04040805050809020602" pitchFamily="82"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CC00"/>
    <a:srgbClr val="FFC000"/>
    <a:srgbClr val="FF9900"/>
    <a:srgbClr val="FF9933"/>
    <a:srgbClr val="336699"/>
    <a:srgbClr val="0F52BA"/>
    <a:srgbClr val="44546A"/>
    <a:srgbClr val="FF66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89592" autoAdjust="0"/>
  </p:normalViewPr>
  <p:slideViewPr>
    <p:cSldViewPr snapToGrid="0">
      <p:cViewPr varScale="1">
        <p:scale>
          <a:sx n="65" d="100"/>
          <a:sy n="65" d="100"/>
        </p:scale>
        <p:origin x="1038" y="66"/>
      </p:cViewPr>
      <p:guideLst/>
    </p:cSldViewPr>
  </p:slideViewPr>
  <p:notesTextViewPr>
    <p:cViewPr>
      <p:scale>
        <a:sx n="1" d="1"/>
        <a:sy n="1" d="1"/>
      </p:scale>
      <p:origin x="0" y="0"/>
    </p:cViewPr>
  </p:notesTextViewPr>
  <p:notesViewPr>
    <p:cSldViewPr snapToGrid="0">
      <p:cViewPr varScale="1">
        <p:scale>
          <a:sx n="88" d="100"/>
          <a:sy n="88" d="100"/>
        </p:scale>
        <p:origin x="296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C04AAF-3644-472B-A51D-E3EBF81D2D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AA549FD-E600-4A7D-8F66-80398FEB28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378C02-5335-4492-9302-E234CE5C68F7}" type="datetimeFigureOut">
              <a:rPr lang="en-US" smtClean="0"/>
              <a:t>12/4/2020</a:t>
            </a:fld>
            <a:endParaRPr lang="en-US" dirty="0"/>
          </a:p>
        </p:txBody>
      </p:sp>
      <p:sp>
        <p:nvSpPr>
          <p:cNvPr id="4" name="Footer Placeholder 3">
            <a:extLst>
              <a:ext uri="{FF2B5EF4-FFF2-40B4-BE49-F238E27FC236}">
                <a16:creationId xmlns:a16="http://schemas.microsoft.com/office/drawing/2014/main" id="{1B591B91-985B-4EAD-9E04-E6A1B0D2D90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FD534D5-01F2-41C7-AA08-023FC776AC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B16078-CAD5-46E8-82D1-F32F3F2B70AC}" type="slidenum">
              <a:rPr lang="en-US" smtClean="0"/>
              <a:t>‹#›</a:t>
            </a:fld>
            <a:endParaRPr lang="en-US" dirty="0"/>
          </a:p>
        </p:txBody>
      </p:sp>
    </p:spTree>
    <p:extLst>
      <p:ext uri="{BB962C8B-B14F-4D97-AF65-F5344CB8AC3E}">
        <p14:creationId xmlns:p14="http://schemas.microsoft.com/office/powerpoint/2010/main" val="6796213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A45F54-89DB-4F2C-A23F-AE5246837E27}" type="datetimeFigureOut">
              <a:rPr lang="en-US" smtClean="0"/>
              <a:t>12/4/2020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57DF1-7A43-4E51-B66B-7A0C20FDBB36}" type="slidenum">
              <a:rPr lang="en-US" smtClean="0"/>
              <a:t>‹#›</a:t>
            </a:fld>
            <a:endParaRPr lang="en-US" dirty="0"/>
          </a:p>
        </p:txBody>
      </p:sp>
    </p:spTree>
    <p:extLst>
      <p:ext uri="{BB962C8B-B14F-4D97-AF65-F5344CB8AC3E}">
        <p14:creationId xmlns:p14="http://schemas.microsoft.com/office/powerpoint/2010/main" val="1984085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57DF1-7A43-4E51-B66B-7A0C20FDBB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780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Area of COVID Resource Center with current details on programs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57DF1-7A43-4E51-B66B-7A0C20FDBB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453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57DF1-7A43-4E51-B66B-7A0C20FDBB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134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focus on short-term resources, ACA developing:</a:t>
            </a:r>
          </a:p>
          <a:p>
            <a:pPr marL="171450" indent="-171450">
              <a:buFont typeface="Arial" panose="020B0604020202020204" pitchFamily="34" charset="0"/>
              <a:buChar char="•"/>
            </a:pPr>
            <a:r>
              <a:rPr lang="en-US" dirty="0"/>
              <a:t>Resources to help increase inclusion during the staff-up prosses for 2021</a:t>
            </a:r>
          </a:p>
          <a:p>
            <a:pPr marL="171450" indent="-171450">
              <a:buFont typeface="Arial" panose="020B0604020202020204" pitchFamily="34" charset="0"/>
              <a:buChar char="•"/>
            </a:pPr>
            <a:r>
              <a:rPr lang="en-US" dirty="0"/>
              <a:t>Resources to help address the unequal impact of the pandemic, supporting vulnerable populations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57DF1-7A43-4E51-B66B-7A0C20FDBB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843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57DF1-7A43-4E51-B66B-7A0C20FDBB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976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57DF1-7A43-4E51-B66B-7A0C20FDBB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958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57DF1-7A43-4E51-B66B-7A0C20FDBB36}" type="slidenum">
              <a:rPr lang="en-US" smtClean="0"/>
              <a:t>10</a:t>
            </a:fld>
            <a:endParaRPr lang="en-US" dirty="0"/>
          </a:p>
        </p:txBody>
      </p:sp>
    </p:spTree>
    <p:extLst>
      <p:ext uri="{BB962C8B-B14F-4D97-AF65-F5344CB8AC3E}">
        <p14:creationId xmlns:p14="http://schemas.microsoft.com/office/powerpoint/2010/main" val="1663441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Interested in feedback on the best way to communicate these various resources to camps.</a:t>
            </a:r>
          </a:p>
        </p:txBody>
      </p:sp>
      <p:sp>
        <p:nvSpPr>
          <p:cNvPr id="4" name="Slide Number Placeholder 3"/>
          <p:cNvSpPr>
            <a:spLocks noGrp="1"/>
          </p:cNvSpPr>
          <p:nvPr>
            <p:ph type="sldNum" sz="quarter" idx="5"/>
          </p:nvPr>
        </p:nvSpPr>
        <p:spPr/>
        <p:txBody>
          <a:bodyPr/>
          <a:lstStyle/>
          <a:p>
            <a:fld id="{40857DF1-7A43-4E51-B66B-7A0C20FDBB36}" type="slidenum">
              <a:rPr lang="en-US" smtClean="0"/>
              <a:t>11</a:t>
            </a:fld>
            <a:endParaRPr lang="en-US" dirty="0"/>
          </a:p>
        </p:txBody>
      </p:sp>
    </p:spTree>
    <p:extLst>
      <p:ext uri="{BB962C8B-B14F-4D97-AF65-F5344CB8AC3E}">
        <p14:creationId xmlns:p14="http://schemas.microsoft.com/office/powerpoint/2010/main" val="3167758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LCOL Training is January 8</a:t>
            </a:r>
            <a:r>
              <a:rPr lang="en-US" baseline="30000" dirty="0"/>
              <a:t>th</a:t>
            </a:r>
            <a:r>
              <a:rPr lang="en-US" dirty="0"/>
              <a:t> – we’ll cover ACA’s Core Services for Camps</a:t>
            </a:r>
          </a:p>
        </p:txBody>
      </p:sp>
      <p:sp>
        <p:nvSpPr>
          <p:cNvPr id="4" name="Slide Number Placeholder 3"/>
          <p:cNvSpPr>
            <a:spLocks noGrp="1"/>
          </p:cNvSpPr>
          <p:nvPr>
            <p:ph type="sldNum" sz="quarter" idx="5"/>
          </p:nvPr>
        </p:nvSpPr>
        <p:spPr/>
        <p:txBody>
          <a:bodyPr/>
          <a:lstStyle/>
          <a:p>
            <a:fld id="{40857DF1-7A43-4E51-B66B-7A0C20FDBB36}" type="slidenum">
              <a:rPr lang="en-US" smtClean="0"/>
              <a:t>12</a:t>
            </a:fld>
            <a:endParaRPr lang="en-US" dirty="0"/>
          </a:p>
        </p:txBody>
      </p:sp>
    </p:spTree>
    <p:extLst>
      <p:ext uri="{BB962C8B-B14F-4D97-AF65-F5344CB8AC3E}">
        <p14:creationId xmlns:p14="http://schemas.microsoft.com/office/powerpoint/2010/main" val="26989227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9BD74B5-3EE7-478C-B7D1-8A0490F919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30"/>
          <a:stretch/>
        </p:blipFill>
        <p:spPr>
          <a:xfrm>
            <a:off x="3048" y="0"/>
            <a:ext cx="12188952" cy="6858000"/>
          </a:xfrm>
          <a:prstGeom prst="rect">
            <a:avLst/>
          </a:prstGeom>
        </p:spPr>
      </p:pic>
      <p:grpSp>
        <p:nvGrpSpPr>
          <p:cNvPr id="5" name="Group 4">
            <a:extLst>
              <a:ext uri="{FF2B5EF4-FFF2-40B4-BE49-F238E27FC236}">
                <a16:creationId xmlns:a16="http://schemas.microsoft.com/office/drawing/2014/main" id="{A2D636DA-4407-4C5E-AC94-8EEDC5A9271B}"/>
              </a:ext>
            </a:extLst>
          </p:cNvPr>
          <p:cNvGrpSpPr/>
          <p:nvPr userDrawn="1"/>
        </p:nvGrpSpPr>
        <p:grpSpPr>
          <a:xfrm>
            <a:off x="4101526" y="1434526"/>
            <a:ext cx="3988949" cy="3988949"/>
            <a:chOff x="4101526" y="1434526"/>
            <a:chExt cx="3988949" cy="3988949"/>
          </a:xfrm>
        </p:grpSpPr>
        <p:sp>
          <p:nvSpPr>
            <p:cNvPr id="9" name="Rectangle 8">
              <a:extLst>
                <a:ext uri="{FF2B5EF4-FFF2-40B4-BE49-F238E27FC236}">
                  <a16:creationId xmlns:a16="http://schemas.microsoft.com/office/drawing/2014/main" id="{96A7925D-23D0-4290-8A72-0E9F3FEB6AB1}"/>
                </a:ext>
              </a:extLst>
            </p:cNvPr>
            <p:cNvSpPr/>
            <p:nvPr userDrawn="1"/>
          </p:nvSpPr>
          <p:spPr>
            <a:xfrm rot="2700000">
              <a:off x="4101526" y="1434526"/>
              <a:ext cx="3988949" cy="3988949"/>
            </a:xfrm>
            <a:prstGeom prst="rect">
              <a:avLst/>
            </a:prstGeom>
            <a:solidFill>
              <a:srgbClr val="0F52B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2AB6AD7-3908-4261-80F9-39F4F8261A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22832" y="2602892"/>
              <a:ext cx="3346335" cy="1652215"/>
            </a:xfrm>
            <a:prstGeom prst="rect">
              <a:avLst/>
            </a:prstGeom>
          </p:spPr>
        </p:pic>
      </p:grpSp>
    </p:spTree>
    <p:extLst>
      <p:ext uri="{BB962C8B-B14F-4D97-AF65-F5344CB8AC3E}">
        <p14:creationId xmlns:p14="http://schemas.microsoft.com/office/powerpoint/2010/main" val="3756012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_3">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7429569-6EBB-4919-8037-6140FD56781E}"/>
              </a:ext>
            </a:extLst>
          </p:cNvPr>
          <p:cNvGrpSpPr/>
          <p:nvPr userDrawn="1"/>
        </p:nvGrpSpPr>
        <p:grpSpPr>
          <a:xfrm>
            <a:off x="3578386" y="-48723"/>
            <a:ext cx="8794152" cy="463138"/>
            <a:chOff x="3578386" y="-48723"/>
            <a:chExt cx="8794152" cy="463138"/>
          </a:xfrm>
        </p:grpSpPr>
        <p:cxnSp>
          <p:nvCxnSpPr>
            <p:cNvPr id="19" name="Straight Connector 18">
              <a:extLst>
                <a:ext uri="{FF2B5EF4-FFF2-40B4-BE49-F238E27FC236}">
                  <a16:creationId xmlns:a16="http://schemas.microsoft.com/office/drawing/2014/main" id="{355423B2-15E1-44DB-B90B-83B3F00A27AC}"/>
                </a:ext>
              </a:extLst>
            </p:cNvPr>
            <p:cNvCxnSpPr/>
            <p:nvPr/>
          </p:nvCxnSpPr>
          <p:spPr>
            <a:xfrm flipH="1">
              <a:off x="43258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4388AB9-F712-480A-BBAA-49FEDF3D86DF}"/>
                </a:ext>
              </a:extLst>
            </p:cNvPr>
            <p:cNvCxnSpPr/>
            <p:nvPr/>
          </p:nvCxnSpPr>
          <p:spPr>
            <a:xfrm flipH="1">
              <a:off x="44753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D105E4-A147-444D-9999-83A838994C6A}"/>
                </a:ext>
              </a:extLst>
            </p:cNvPr>
            <p:cNvCxnSpPr/>
            <p:nvPr/>
          </p:nvCxnSpPr>
          <p:spPr>
            <a:xfrm flipH="1">
              <a:off x="462483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7F4EA2-3B21-4161-AC6B-078173196ACB}"/>
                </a:ext>
              </a:extLst>
            </p:cNvPr>
            <p:cNvCxnSpPr/>
            <p:nvPr/>
          </p:nvCxnSpPr>
          <p:spPr>
            <a:xfrm flipH="1">
              <a:off x="477432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4B0C416-F9F0-47D3-8FE2-7C82A12C64C3}"/>
                </a:ext>
              </a:extLst>
            </p:cNvPr>
            <p:cNvCxnSpPr/>
            <p:nvPr/>
          </p:nvCxnSpPr>
          <p:spPr>
            <a:xfrm flipH="1">
              <a:off x="492381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08D529D-0A7C-4F15-90B3-C3A650B0064D}"/>
                </a:ext>
              </a:extLst>
            </p:cNvPr>
            <p:cNvCxnSpPr/>
            <p:nvPr/>
          </p:nvCxnSpPr>
          <p:spPr>
            <a:xfrm flipH="1">
              <a:off x="41763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0F5E334-3E49-4C6A-ABBD-A1F41F26EED5}"/>
                </a:ext>
              </a:extLst>
            </p:cNvPr>
            <p:cNvCxnSpPr/>
            <p:nvPr/>
          </p:nvCxnSpPr>
          <p:spPr>
            <a:xfrm flipH="1">
              <a:off x="40268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0526E38-7681-4CDD-9E0B-DDEE32046527}"/>
                </a:ext>
              </a:extLst>
            </p:cNvPr>
            <p:cNvCxnSpPr/>
            <p:nvPr/>
          </p:nvCxnSpPr>
          <p:spPr>
            <a:xfrm flipH="1">
              <a:off x="38773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14DE3DC-CD2E-48E5-A559-2995F5BA8E16}"/>
                </a:ext>
              </a:extLst>
            </p:cNvPr>
            <p:cNvCxnSpPr/>
            <p:nvPr/>
          </p:nvCxnSpPr>
          <p:spPr>
            <a:xfrm flipH="1">
              <a:off x="50733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3D52628-CB55-4BE6-A650-6E082BB64E2E}"/>
                </a:ext>
              </a:extLst>
            </p:cNvPr>
            <p:cNvCxnSpPr/>
            <p:nvPr/>
          </p:nvCxnSpPr>
          <p:spPr>
            <a:xfrm flipH="1">
              <a:off x="522279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21DA1D1-3FBE-4877-ACED-5CFD4F61587B}"/>
                </a:ext>
              </a:extLst>
            </p:cNvPr>
            <p:cNvCxnSpPr/>
            <p:nvPr/>
          </p:nvCxnSpPr>
          <p:spPr>
            <a:xfrm flipH="1">
              <a:off x="537229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E025318-D245-4A02-B6DD-E8DB524FACBF}"/>
                </a:ext>
              </a:extLst>
            </p:cNvPr>
            <p:cNvCxnSpPr/>
            <p:nvPr/>
          </p:nvCxnSpPr>
          <p:spPr>
            <a:xfrm flipH="1">
              <a:off x="552178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0A6912B-99D0-46FA-88AF-6FECBF47B64D}"/>
                </a:ext>
              </a:extLst>
            </p:cNvPr>
            <p:cNvCxnSpPr/>
            <p:nvPr/>
          </p:nvCxnSpPr>
          <p:spPr>
            <a:xfrm flipH="1">
              <a:off x="567127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7354F68-780A-4104-8BD9-116992E69556}"/>
                </a:ext>
              </a:extLst>
            </p:cNvPr>
            <p:cNvCxnSpPr/>
            <p:nvPr/>
          </p:nvCxnSpPr>
          <p:spPr>
            <a:xfrm flipH="1">
              <a:off x="582076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2061B3-5D77-4D0D-8D9B-7237E9B9A240}"/>
                </a:ext>
              </a:extLst>
            </p:cNvPr>
            <p:cNvCxnSpPr/>
            <p:nvPr/>
          </p:nvCxnSpPr>
          <p:spPr>
            <a:xfrm flipH="1">
              <a:off x="641873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5724604-0A00-4F36-B867-FDD47B6303AA}"/>
                </a:ext>
              </a:extLst>
            </p:cNvPr>
            <p:cNvCxnSpPr/>
            <p:nvPr/>
          </p:nvCxnSpPr>
          <p:spPr>
            <a:xfrm flipH="1">
              <a:off x="656822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F03AE6C-175C-4FED-A479-8DA7653017A5}"/>
                </a:ext>
              </a:extLst>
            </p:cNvPr>
            <p:cNvCxnSpPr/>
            <p:nvPr/>
          </p:nvCxnSpPr>
          <p:spPr>
            <a:xfrm flipH="1">
              <a:off x="671771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391653D-5C40-4A4B-9EBB-691A866C0969}"/>
                </a:ext>
              </a:extLst>
            </p:cNvPr>
            <p:cNvCxnSpPr/>
            <p:nvPr/>
          </p:nvCxnSpPr>
          <p:spPr>
            <a:xfrm flipH="1">
              <a:off x="686721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C817F76-35FA-4493-A82C-25507C459CBC}"/>
                </a:ext>
              </a:extLst>
            </p:cNvPr>
            <p:cNvCxnSpPr/>
            <p:nvPr/>
          </p:nvCxnSpPr>
          <p:spPr>
            <a:xfrm flipH="1">
              <a:off x="701670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1810AD2-E259-4FA1-B441-CDA322ECC65F}"/>
                </a:ext>
              </a:extLst>
            </p:cNvPr>
            <p:cNvCxnSpPr/>
            <p:nvPr/>
          </p:nvCxnSpPr>
          <p:spPr>
            <a:xfrm flipH="1">
              <a:off x="626924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358EFFF-6725-4C50-B854-3A542E3AF179}"/>
                </a:ext>
              </a:extLst>
            </p:cNvPr>
            <p:cNvCxnSpPr/>
            <p:nvPr/>
          </p:nvCxnSpPr>
          <p:spPr>
            <a:xfrm flipH="1">
              <a:off x="611975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196D511-0EF2-4474-A0EC-825560A35B8E}"/>
                </a:ext>
              </a:extLst>
            </p:cNvPr>
            <p:cNvCxnSpPr/>
            <p:nvPr/>
          </p:nvCxnSpPr>
          <p:spPr>
            <a:xfrm flipH="1">
              <a:off x="597025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BCF4A9B-4C12-41BA-8FE4-449E65D432B0}"/>
                </a:ext>
              </a:extLst>
            </p:cNvPr>
            <p:cNvCxnSpPr/>
            <p:nvPr/>
          </p:nvCxnSpPr>
          <p:spPr>
            <a:xfrm flipH="1">
              <a:off x="716619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154C00-D578-4CB3-A08C-7C8FFA8C6583}"/>
                </a:ext>
              </a:extLst>
            </p:cNvPr>
            <p:cNvCxnSpPr/>
            <p:nvPr/>
          </p:nvCxnSpPr>
          <p:spPr>
            <a:xfrm flipH="1">
              <a:off x="73156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DC3D8D1-1312-4C5B-A087-6811302411CE}"/>
                </a:ext>
              </a:extLst>
            </p:cNvPr>
            <p:cNvCxnSpPr/>
            <p:nvPr/>
          </p:nvCxnSpPr>
          <p:spPr>
            <a:xfrm flipH="1">
              <a:off x="74651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47D2F6F-6F90-4AE9-9240-9E9730FDA001}"/>
                </a:ext>
              </a:extLst>
            </p:cNvPr>
            <p:cNvCxnSpPr/>
            <p:nvPr/>
          </p:nvCxnSpPr>
          <p:spPr>
            <a:xfrm flipH="1">
              <a:off x="76146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D51FA7B-8E36-45AF-A7DF-E38619DC34A4}"/>
                </a:ext>
              </a:extLst>
            </p:cNvPr>
            <p:cNvCxnSpPr/>
            <p:nvPr/>
          </p:nvCxnSpPr>
          <p:spPr>
            <a:xfrm flipH="1">
              <a:off x="77641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FBBE2C9-CFE7-4088-B9F5-BF53EE9B3053}"/>
                </a:ext>
              </a:extLst>
            </p:cNvPr>
            <p:cNvCxnSpPr/>
            <p:nvPr/>
          </p:nvCxnSpPr>
          <p:spPr>
            <a:xfrm flipH="1">
              <a:off x="79136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48F6187-FA6D-4858-A83E-7F29A7BD585F}"/>
                </a:ext>
              </a:extLst>
            </p:cNvPr>
            <p:cNvCxnSpPr/>
            <p:nvPr/>
          </p:nvCxnSpPr>
          <p:spPr>
            <a:xfrm flipH="1">
              <a:off x="851162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C106932-08C4-4E67-B55F-348C586C0FC8}"/>
                </a:ext>
              </a:extLst>
            </p:cNvPr>
            <p:cNvCxnSpPr/>
            <p:nvPr/>
          </p:nvCxnSpPr>
          <p:spPr>
            <a:xfrm flipH="1">
              <a:off x="866111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D2AEC40-A28E-4512-A9DE-A9D1EF3F0977}"/>
                </a:ext>
              </a:extLst>
            </p:cNvPr>
            <p:cNvCxnSpPr/>
            <p:nvPr/>
          </p:nvCxnSpPr>
          <p:spPr>
            <a:xfrm flipH="1">
              <a:off x="88106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7A463DE-7707-4E36-86D7-4799BB528127}"/>
                </a:ext>
              </a:extLst>
            </p:cNvPr>
            <p:cNvCxnSpPr/>
            <p:nvPr/>
          </p:nvCxnSpPr>
          <p:spPr>
            <a:xfrm flipH="1">
              <a:off x="896009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24B55A6-830C-4DDE-8010-94063C7BFF16}"/>
                </a:ext>
              </a:extLst>
            </p:cNvPr>
            <p:cNvCxnSpPr/>
            <p:nvPr/>
          </p:nvCxnSpPr>
          <p:spPr>
            <a:xfrm flipH="1">
              <a:off x="910959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8EEB748-19FF-4C01-9284-894A42D34A7A}"/>
                </a:ext>
              </a:extLst>
            </p:cNvPr>
            <p:cNvCxnSpPr/>
            <p:nvPr/>
          </p:nvCxnSpPr>
          <p:spPr>
            <a:xfrm flipH="1">
              <a:off x="836213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990ADF5-AF93-4991-B0E7-957B85BA8E93}"/>
                </a:ext>
              </a:extLst>
            </p:cNvPr>
            <p:cNvCxnSpPr/>
            <p:nvPr/>
          </p:nvCxnSpPr>
          <p:spPr>
            <a:xfrm flipH="1">
              <a:off x="82126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E240974-973C-4769-9722-2854F098A7FA}"/>
                </a:ext>
              </a:extLst>
            </p:cNvPr>
            <p:cNvCxnSpPr/>
            <p:nvPr/>
          </p:nvCxnSpPr>
          <p:spPr>
            <a:xfrm flipH="1">
              <a:off x="80631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239490-6276-417A-B69A-43FBE8A7DE55}"/>
                </a:ext>
              </a:extLst>
            </p:cNvPr>
            <p:cNvCxnSpPr/>
            <p:nvPr/>
          </p:nvCxnSpPr>
          <p:spPr>
            <a:xfrm flipH="1">
              <a:off x="925908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FE1045A-303C-4FE7-AF37-C3A2EB273E2A}"/>
                </a:ext>
              </a:extLst>
            </p:cNvPr>
            <p:cNvCxnSpPr/>
            <p:nvPr/>
          </p:nvCxnSpPr>
          <p:spPr>
            <a:xfrm flipH="1">
              <a:off x="940857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32D5426-8C68-4FA7-932B-60F6A7752A8C}"/>
                </a:ext>
              </a:extLst>
            </p:cNvPr>
            <p:cNvCxnSpPr/>
            <p:nvPr/>
          </p:nvCxnSpPr>
          <p:spPr>
            <a:xfrm flipH="1">
              <a:off x="955806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D7E03A6-49D1-4162-80A7-FC012906CE87}"/>
                </a:ext>
              </a:extLst>
            </p:cNvPr>
            <p:cNvCxnSpPr/>
            <p:nvPr/>
          </p:nvCxnSpPr>
          <p:spPr>
            <a:xfrm flipH="1">
              <a:off x="970755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BE3A587-47FD-42B1-8EC1-62A00CCD8A86}"/>
                </a:ext>
              </a:extLst>
            </p:cNvPr>
            <p:cNvCxnSpPr/>
            <p:nvPr/>
          </p:nvCxnSpPr>
          <p:spPr>
            <a:xfrm flipH="1">
              <a:off x="985705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3897F6E-B279-4EC2-A934-FE2925C716A7}"/>
                </a:ext>
              </a:extLst>
            </p:cNvPr>
            <p:cNvCxnSpPr/>
            <p:nvPr/>
          </p:nvCxnSpPr>
          <p:spPr>
            <a:xfrm flipH="1">
              <a:off x="1000654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B8F40B6-145B-4CAC-A8A1-41B920A221EB}"/>
                </a:ext>
              </a:extLst>
            </p:cNvPr>
            <p:cNvCxnSpPr/>
            <p:nvPr/>
          </p:nvCxnSpPr>
          <p:spPr>
            <a:xfrm flipH="1">
              <a:off x="1060451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4235614-ADFB-498F-92FB-A8404B31BFA1}"/>
                </a:ext>
              </a:extLst>
            </p:cNvPr>
            <p:cNvCxnSpPr/>
            <p:nvPr/>
          </p:nvCxnSpPr>
          <p:spPr>
            <a:xfrm flipH="1">
              <a:off x="1075400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BCE9E84-300F-4550-964D-9A9FB2F32F4B}"/>
                </a:ext>
              </a:extLst>
            </p:cNvPr>
            <p:cNvCxnSpPr/>
            <p:nvPr/>
          </p:nvCxnSpPr>
          <p:spPr>
            <a:xfrm flipH="1">
              <a:off x="1090349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6C2FF0-7829-48CB-BE18-03086B3B7A5E}"/>
                </a:ext>
              </a:extLst>
            </p:cNvPr>
            <p:cNvCxnSpPr/>
            <p:nvPr/>
          </p:nvCxnSpPr>
          <p:spPr>
            <a:xfrm flipH="1">
              <a:off x="110529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492EA4F-23EF-4544-83AA-99D5175C4BC1}"/>
                </a:ext>
              </a:extLst>
            </p:cNvPr>
            <p:cNvCxnSpPr/>
            <p:nvPr/>
          </p:nvCxnSpPr>
          <p:spPr>
            <a:xfrm flipH="1">
              <a:off x="112024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58865F2-AFD9-47AD-8F8D-335FCF0957BA}"/>
                </a:ext>
              </a:extLst>
            </p:cNvPr>
            <p:cNvCxnSpPr/>
            <p:nvPr/>
          </p:nvCxnSpPr>
          <p:spPr>
            <a:xfrm flipH="1">
              <a:off x="1045501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3917F1E-2014-40D8-8791-063098908CC6}"/>
                </a:ext>
              </a:extLst>
            </p:cNvPr>
            <p:cNvCxnSpPr/>
            <p:nvPr/>
          </p:nvCxnSpPr>
          <p:spPr>
            <a:xfrm flipH="1">
              <a:off x="1030552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D23C4C0-DB83-4954-92B0-B8F8BCE63845}"/>
                </a:ext>
              </a:extLst>
            </p:cNvPr>
            <p:cNvCxnSpPr/>
            <p:nvPr/>
          </p:nvCxnSpPr>
          <p:spPr>
            <a:xfrm flipH="1">
              <a:off x="1015603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F0D9B6-75CA-47C7-8553-89D71F8E41EE}"/>
                </a:ext>
              </a:extLst>
            </p:cNvPr>
            <p:cNvCxnSpPr/>
            <p:nvPr/>
          </p:nvCxnSpPr>
          <p:spPr>
            <a:xfrm flipH="1">
              <a:off x="113519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1EF4B90-EEFA-4C6B-BB39-E295090F7072}"/>
                </a:ext>
              </a:extLst>
            </p:cNvPr>
            <p:cNvCxnSpPr/>
            <p:nvPr/>
          </p:nvCxnSpPr>
          <p:spPr>
            <a:xfrm flipH="1">
              <a:off x="115014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B192B84-0C01-4658-B630-309B3BB391FA}"/>
                </a:ext>
              </a:extLst>
            </p:cNvPr>
            <p:cNvCxnSpPr/>
            <p:nvPr/>
          </p:nvCxnSpPr>
          <p:spPr>
            <a:xfrm flipH="1">
              <a:off x="116509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9A07335-8128-4335-B032-82AE9125E024}"/>
                </a:ext>
              </a:extLst>
            </p:cNvPr>
            <p:cNvCxnSpPr/>
            <p:nvPr/>
          </p:nvCxnSpPr>
          <p:spPr>
            <a:xfrm flipH="1">
              <a:off x="118004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AB77559-05BF-4531-9227-3F7D97DB0BE9}"/>
                </a:ext>
              </a:extLst>
            </p:cNvPr>
            <p:cNvCxnSpPr/>
            <p:nvPr/>
          </p:nvCxnSpPr>
          <p:spPr>
            <a:xfrm flipH="1">
              <a:off x="119499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6AD5646-1AEA-4C8C-B2C8-3438DC2A1C8E}"/>
                </a:ext>
              </a:extLst>
            </p:cNvPr>
            <p:cNvCxnSpPr/>
            <p:nvPr/>
          </p:nvCxnSpPr>
          <p:spPr>
            <a:xfrm flipH="1">
              <a:off x="120994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5AFF9D8-F8C5-495F-9A5B-FFFB7AC52D8F}"/>
                </a:ext>
              </a:extLst>
            </p:cNvPr>
            <p:cNvCxnSpPr/>
            <p:nvPr/>
          </p:nvCxnSpPr>
          <p:spPr>
            <a:xfrm flipH="1">
              <a:off x="37278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FB9AEF3-9F1D-44BF-B0A2-B36F644D0091}"/>
                </a:ext>
              </a:extLst>
            </p:cNvPr>
            <p:cNvCxnSpPr/>
            <p:nvPr/>
          </p:nvCxnSpPr>
          <p:spPr>
            <a:xfrm flipH="1">
              <a:off x="35783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5E5DD555-CA3A-4D35-8FD3-DBE070AC963D}"/>
              </a:ext>
            </a:extLst>
          </p:cNvPr>
          <p:cNvSpPr/>
          <p:nvPr userDrawn="1"/>
        </p:nvSpPr>
        <p:spPr>
          <a:xfrm>
            <a:off x="0" y="0"/>
            <a:ext cx="3832412" cy="6858000"/>
          </a:xfrm>
          <a:prstGeom prst="rect">
            <a:avLst/>
          </a:prstGeom>
          <a:solidFill>
            <a:srgbClr val="0F5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E79C94-C2CC-46E0-BFA9-A4BF5C90D9AB}"/>
              </a:ext>
            </a:extLst>
          </p:cNvPr>
          <p:cNvSpPr>
            <a:spLocks noGrp="1"/>
          </p:cNvSpPr>
          <p:nvPr>
            <p:ph type="title"/>
          </p:nvPr>
        </p:nvSpPr>
        <p:spPr>
          <a:xfrm>
            <a:off x="401054" y="347540"/>
            <a:ext cx="3001052" cy="6162921"/>
          </a:xfrm>
          <a:prstGeom prst="rect">
            <a:avLst/>
          </a:prstGeom>
        </p:spPr>
        <p:txBody>
          <a:bodyPr/>
          <a:lstStyle>
            <a:lvl1pPr>
              <a:defRPr>
                <a:solidFill>
                  <a:schemeClr val="bg1"/>
                </a:solidFill>
                <a:latin typeface="Futura Std Book" panose="020B0502020204020303" pitchFamily="34" charset="0"/>
              </a:defRPr>
            </a:lvl1pPr>
          </a:lstStyle>
          <a:p>
            <a:r>
              <a:rPr lang="en-US"/>
              <a:t>Click to edit Master title style</a:t>
            </a:r>
            <a:endParaRPr lang="en-US" dirty="0"/>
          </a:p>
        </p:txBody>
      </p:sp>
      <p:sp>
        <p:nvSpPr>
          <p:cNvPr id="7" name="Content Placeholder 3">
            <a:extLst>
              <a:ext uri="{FF2B5EF4-FFF2-40B4-BE49-F238E27FC236}">
                <a16:creationId xmlns:a16="http://schemas.microsoft.com/office/drawing/2014/main" id="{042D90B4-1411-4C9B-9C85-98504B901790}"/>
              </a:ext>
            </a:extLst>
          </p:cNvPr>
          <p:cNvSpPr>
            <a:spLocks noGrp="1"/>
          </p:cNvSpPr>
          <p:nvPr>
            <p:ph sz="half" idx="2"/>
          </p:nvPr>
        </p:nvSpPr>
        <p:spPr>
          <a:xfrm>
            <a:off x="4645224" y="1649654"/>
            <a:ext cx="2901552" cy="1724983"/>
          </a:xfrm>
        </p:spPr>
        <p:txBody>
          <a:bodyPr/>
          <a:lstStyle>
            <a:lvl1pPr marL="0" indent="0" algn="ctr">
              <a:buNone/>
              <a:defRPr>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8" name="Picture Placeholder 12">
            <a:extLst>
              <a:ext uri="{FF2B5EF4-FFF2-40B4-BE49-F238E27FC236}">
                <a16:creationId xmlns:a16="http://schemas.microsoft.com/office/drawing/2014/main" id="{B68B745C-2761-4C35-B319-0A55A14EF815}"/>
              </a:ext>
            </a:extLst>
          </p:cNvPr>
          <p:cNvSpPr>
            <a:spLocks noGrp="1"/>
          </p:cNvSpPr>
          <p:nvPr>
            <p:ph type="pic" sz="quarter" idx="10" hasCustomPrompt="1"/>
          </p:nvPr>
        </p:nvSpPr>
        <p:spPr>
          <a:xfrm>
            <a:off x="5021262" y="673961"/>
            <a:ext cx="2149475" cy="856847"/>
          </a:xfrm>
        </p:spPr>
        <p:txBody>
          <a:bodyPr/>
          <a:lstStyle>
            <a:lvl1pPr>
              <a:defRPr/>
            </a:lvl1pPr>
          </a:lstStyle>
          <a:p>
            <a:r>
              <a:rPr lang="en-US" dirty="0"/>
              <a:t>Icon</a:t>
            </a:r>
          </a:p>
        </p:txBody>
      </p:sp>
      <p:sp>
        <p:nvSpPr>
          <p:cNvPr id="11" name="Content Placeholder 3">
            <a:extLst>
              <a:ext uri="{FF2B5EF4-FFF2-40B4-BE49-F238E27FC236}">
                <a16:creationId xmlns:a16="http://schemas.microsoft.com/office/drawing/2014/main" id="{0A039A7C-D146-4CCE-902A-F11ED960210D}"/>
              </a:ext>
            </a:extLst>
          </p:cNvPr>
          <p:cNvSpPr>
            <a:spLocks noGrp="1"/>
          </p:cNvSpPr>
          <p:nvPr>
            <p:ph sz="half" idx="11"/>
          </p:nvPr>
        </p:nvSpPr>
        <p:spPr>
          <a:xfrm>
            <a:off x="8735626" y="1649654"/>
            <a:ext cx="2901552" cy="1724983"/>
          </a:xfrm>
        </p:spPr>
        <p:txBody>
          <a:bodyPr/>
          <a:lstStyle>
            <a:lvl1pPr marL="0" indent="0" algn="ctr">
              <a:buNone/>
              <a:defRPr>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12" name="Picture Placeholder 12">
            <a:extLst>
              <a:ext uri="{FF2B5EF4-FFF2-40B4-BE49-F238E27FC236}">
                <a16:creationId xmlns:a16="http://schemas.microsoft.com/office/drawing/2014/main" id="{8869A613-9B41-4DC1-B780-B96AB8D95E6E}"/>
              </a:ext>
            </a:extLst>
          </p:cNvPr>
          <p:cNvSpPr>
            <a:spLocks noGrp="1"/>
          </p:cNvSpPr>
          <p:nvPr>
            <p:ph type="pic" sz="quarter" idx="12" hasCustomPrompt="1"/>
          </p:nvPr>
        </p:nvSpPr>
        <p:spPr>
          <a:xfrm>
            <a:off x="9111664" y="673961"/>
            <a:ext cx="2149475" cy="856847"/>
          </a:xfrm>
        </p:spPr>
        <p:txBody>
          <a:bodyPr/>
          <a:lstStyle>
            <a:lvl1pPr>
              <a:defRPr/>
            </a:lvl1pPr>
          </a:lstStyle>
          <a:p>
            <a:r>
              <a:rPr lang="en-US" dirty="0"/>
              <a:t>Icon</a:t>
            </a:r>
          </a:p>
        </p:txBody>
      </p:sp>
      <p:sp>
        <p:nvSpPr>
          <p:cNvPr id="14" name="Content Placeholder 3">
            <a:extLst>
              <a:ext uri="{FF2B5EF4-FFF2-40B4-BE49-F238E27FC236}">
                <a16:creationId xmlns:a16="http://schemas.microsoft.com/office/drawing/2014/main" id="{54750DFA-9D74-4FEC-8575-83FA667388E7}"/>
              </a:ext>
            </a:extLst>
          </p:cNvPr>
          <p:cNvSpPr>
            <a:spLocks noGrp="1"/>
          </p:cNvSpPr>
          <p:nvPr>
            <p:ph sz="half" idx="13"/>
          </p:nvPr>
        </p:nvSpPr>
        <p:spPr>
          <a:xfrm>
            <a:off x="4645224" y="4673509"/>
            <a:ext cx="2901552" cy="1724983"/>
          </a:xfrm>
        </p:spPr>
        <p:txBody>
          <a:bodyPr/>
          <a:lstStyle>
            <a:lvl1pPr marL="0" indent="0" algn="ctr">
              <a:buNone/>
              <a:defRPr lang="en-US" sz="1200" kern="1200" dirty="0" smtClean="0">
                <a:solidFill>
                  <a:schemeClr val="tx2"/>
                </a:solidFill>
                <a:latin typeface="Futura Std Light" panose="020B0402020204020303" pitchFamily="34" charset="0"/>
                <a:ea typeface="+mn-ea"/>
                <a:cs typeface="+mn-cs"/>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15" name="Picture Placeholder 12">
            <a:extLst>
              <a:ext uri="{FF2B5EF4-FFF2-40B4-BE49-F238E27FC236}">
                <a16:creationId xmlns:a16="http://schemas.microsoft.com/office/drawing/2014/main" id="{88079A45-9EAB-45A7-BAEB-C5C3E21AD143}"/>
              </a:ext>
            </a:extLst>
          </p:cNvPr>
          <p:cNvSpPr>
            <a:spLocks noGrp="1"/>
          </p:cNvSpPr>
          <p:nvPr>
            <p:ph type="pic" sz="quarter" idx="14" hasCustomPrompt="1"/>
          </p:nvPr>
        </p:nvSpPr>
        <p:spPr>
          <a:xfrm>
            <a:off x="5021262" y="3634184"/>
            <a:ext cx="2149475" cy="909771"/>
          </a:xfrm>
        </p:spPr>
        <p:txBody>
          <a:bodyPr/>
          <a:lstStyle>
            <a:lvl1pPr>
              <a:defRPr/>
            </a:lvl1pPr>
          </a:lstStyle>
          <a:p>
            <a:r>
              <a:rPr lang="en-US" dirty="0"/>
              <a:t>Icon</a:t>
            </a:r>
          </a:p>
        </p:txBody>
      </p:sp>
      <p:sp>
        <p:nvSpPr>
          <p:cNvPr id="16" name="Content Placeholder 3">
            <a:extLst>
              <a:ext uri="{FF2B5EF4-FFF2-40B4-BE49-F238E27FC236}">
                <a16:creationId xmlns:a16="http://schemas.microsoft.com/office/drawing/2014/main" id="{EEE22E41-7692-4973-AB30-F3BBF640F7BA}"/>
              </a:ext>
            </a:extLst>
          </p:cNvPr>
          <p:cNvSpPr>
            <a:spLocks noGrp="1"/>
          </p:cNvSpPr>
          <p:nvPr>
            <p:ph sz="half" idx="15"/>
          </p:nvPr>
        </p:nvSpPr>
        <p:spPr>
          <a:xfrm>
            <a:off x="8735626" y="4673509"/>
            <a:ext cx="2901552" cy="1724983"/>
          </a:xfrm>
        </p:spPr>
        <p:txBody>
          <a:bodyPr/>
          <a:lstStyle>
            <a:lvl1pPr marL="0" indent="0" algn="ctr">
              <a:buNone/>
              <a:defRPr>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17" name="Picture Placeholder 12">
            <a:extLst>
              <a:ext uri="{FF2B5EF4-FFF2-40B4-BE49-F238E27FC236}">
                <a16:creationId xmlns:a16="http://schemas.microsoft.com/office/drawing/2014/main" id="{DB68FAF1-F43F-410A-84E8-175181E00C8F}"/>
              </a:ext>
            </a:extLst>
          </p:cNvPr>
          <p:cNvSpPr>
            <a:spLocks noGrp="1"/>
          </p:cNvSpPr>
          <p:nvPr>
            <p:ph type="pic" sz="quarter" idx="16" hasCustomPrompt="1"/>
          </p:nvPr>
        </p:nvSpPr>
        <p:spPr>
          <a:xfrm>
            <a:off x="9111664" y="3634184"/>
            <a:ext cx="2149475" cy="909771"/>
          </a:xfrm>
        </p:spPr>
        <p:txBody>
          <a:bodyPr/>
          <a:lstStyle>
            <a:lvl1pPr>
              <a:defRPr/>
            </a:lvl1pPr>
          </a:lstStyle>
          <a:p>
            <a:r>
              <a:rPr lang="en-US" dirty="0"/>
              <a:t>Icon</a:t>
            </a:r>
          </a:p>
        </p:txBody>
      </p:sp>
      <p:pic>
        <p:nvPicPr>
          <p:cNvPr id="18" name="Picture 17">
            <a:extLst>
              <a:ext uri="{FF2B5EF4-FFF2-40B4-BE49-F238E27FC236}">
                <a16:creationId xmlns:a16="http://schemas.microsoft.com/office/drawing/2014/main" id="{A6CD5F43-DB64-4CAB-A246-D7F9A5694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257" y="6528046"/>
            <a:ext cx="2210677" cy="148163"/>
          </a:xfrm>
          <a:prstGeom prst="rect">
            <a:avLst/>
          </a:prstGeom>
        </p:spPr>
      </p:pic>
    </p:spTree>
    <p:extLst>
      <p:ext uri="{BB962C8B-B14F-4D97-AF65-F5344CB8AC3E}">
        <p14:creationId xmlns:p14="http://schemas.microsoft.com/office/powerpoint/2010/main" val="3065552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_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FD4FFE-2FBD-4F1E-95DB-85DB14C0307D}"/>
              </a:ext>
            </a:extLst>
          </p:cNvPr>
          <p:cNvSpPr/>
          <p:nvPr userDrawn="1"/>
        </p:nvSpPr>
        <p:spPr>
          <a:xfrm>
            <a:off x="0" y="0"/>
            <a:ext cx="12192000" cy="2406316"/>
          </a:xfrm>
          <a:prstGeom prst="rect">
            <a:avLst/>
          </a:prstGeom>
          <a:solidFill>
            <a:srgbClr val="0F5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FE70D7-EC9A-4964-89FD-71504479F9A0}"/>
              </a:ext>
            </a:extLst>
          </p:cNvPr>
          <p:cNvSpPr>
            <a:spLocks noGrp="1"/>
          </p:cNvSpPr>
          <p:nvPr>
            <p:ph type="title"/>
          </p:nvPr>
        </p:nvSpPr>
        <p:spPr>
          <a:xfrm>
            <a:off x="839788" y="540376"/>
            <a:ext cx="10515600" cy="1325563"/>
          </a:xfrm>
          <a:prstGeom prst="rect">
            <a:avLst/>
          </a:prstGeom>
        </p:spPr>
        <p:txBody>
          <a:bodyPr/>
          <a:lstStyle>
            <a:lvl1pPr>
              <a:defRPr>
                <a:solidFill>
                  <a:schemeClr val="bg1"/>
                </a:solidFill>
                <a:latin typeface="Futura Std Book" panose="020B0502020204020303" pitchFamily="34" charset="0"/>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BAC5CEAF-8C6B-4A43-89C3-886CA0B81524}"/>
              </a:ext>
            </a:extLst>
          </p:cNvPr>
          <p:cNvSpPr>
            <a:spLocks noGrp="1"/>
          </p:cNvSpPr>
          <p:nvPr>
            <p:ph sz="half" idx="2"/>
          </p:nvPr>
        </p:nvSpPr>
        <p:spPr>
          <a:xfrm>
            <a:off x="470820" y="3864056"/>
            <a:ext cx="3653630" cy="2406316"/>
          </a:xfrm>
        </p:spPr>
        <p:txBody>
          <a:bodyPr/>
          <a:lstStyle>
            <a:lvl1pPr marL="0" indent="0" algn="ctr">
              <a:buNone/>
              <a:defRPr>
                <a:solidFill>
                  <a:srgbClr val="44546A"/>
                </a:solidFill>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13" name="Picture Placeholder 12">
            <a:extLst>
              <a:ext uri="{FF2B5EF4-FFF2-40B4-BE49-F238E27FC236}">
                <a16:creationId xmlns:a16="http://schemas.microsoft.com/office/drawing/2014/main" id="{1B37DBBC-066A-4F55-9918-422F5409C97A}"/>
              </a:ext>
            </a:extLst>
          </p:cNvPr>
          <p:cNvSpPr>
            <a:spLocks noGrp="1"/>
          </p:cNvSpPr>
          <p:nvPr>
            <p:ph type="pic" sz="quarter" idx="10" hasCustomPrompt="1"/>
          </p:nvPr>
        </p:nvSpPr>
        <p:spPr>
          <a:xfrm>
            <a:off x="1222897" y="2663990"/>
            <a:ext cx="2149475" cy="977900"/>
          </a:xfrm>
        </p:spPr>
        <p:txBody>
          <a:bodyPr/>
          <a:lstStyle>
            <a:lvl1pPr>
              <a:defRPr/>
            </a:lvl1pPr>
          </a:lstStyle>
          <a:p>
            <a:r>
              <a:rPr lang="en-US" dirty="0"/>
              <a:t>Icon</a:t>
            </a:r>
          </a:p>
        </p:txBody>
      </p:sp>
      <p:sp>
        <p:nvSpPr>
          <p:cNvPr id="16" name="Content Placeholder 3">
            <a:extLst>
              <a:ext uri="{FF2B5EF4-FFF2-40B4-BE49-F238E27FC236}">
                <a16:creationId xmlns:a16="http://schemas.microsoft.com/office/drawing/2014/main" id="{CA2ABBA9-A08F-4D0F-B56C-218E80D1E9BE}"/>
              </a:ext>
            </a:extLst>
          </p:cNvPr>
          <p:cNvSpPr>
            <a:spLocks noGrp="1"/>
          </p:cNvSpPr>
          <p:nvPr>
            <p:ph sz="half" idx="11"/>
          </p:nvPr>
        </p:nvSpPr>
        <p:spPr>
          <a:xfrm>
            <a:off x="4280820" y="3864056"/>
            <a:ext cx="3653630" cy="2406316"/>
          </a:xfrm>
        </p:spPr>
        <p:txBody>
          <a:bodyPr/>
          <a:lstStyle>
            <a:lvl1pPr marL="0" indent="0" algn="ctr">
              <a:buNone/>
              <a:defRPr lang="en-US" sz="1200" kern="1200" dirty="0" smtClean="0">
                <a:solidFill>
                  <a:srgbClr val="44546A"/>
                </a:solidFill>
                <a:latin typeface="Futura Std Light" panose="020B0402020204020303" pitchFamily="34" charset="0"/>
                <a:ea typeface="+mn-ea"/>
                <a:cs typeface="+mn-cs"/>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17" name="Picture Placeholder 12">
            <a:extLst>
              <a:ext uri="{FF2B5EF4-FFF2-40B4-BE49-F238E27FC236}">
                <a16:creationId xmlns:a16="http://schemas.microsoft.com/office/drawing/2014/main" id="{31A0CCAA-15CE-4C86-9711-80670E62A327}"/>
              </a:ext>
            </a:extLst>
          </p:cNvPr>
          <p:cNvSpPr>
            <a:spLocks noGrp="1"/>
          </p:cNvSpPr>
          <p:nvPr>
            <p:ph type="pic" sz="quarter" idx="12" hasCustomPrompt="1"/>
          </p:nvPr>
        </p:nvSpPr>
        <p:spPr>
          <a:xfrm>
            <a:off x="5032897" y="2663990"/>
            <a:ext cx="2149475" cy="977900"/>
          </a:xfrm>
        </p:spPr>
        <p:txBody>
          <a:bodyPr/>
          <a:lstStyle>
            <a:lvl1pPr>
              <a:defRPr/>
            </a:lvl1pPr>
          </a:lstStyle>
          <a:p>
            <a:r>
              <a:rPr lang="en-US" dirty="0"/>
              <a:t>Icon</a:t>
            </a:r>
          </a:p>
        </p:txBody>
      </p:sp>
      <p:sp>
        <p:nvSpPr>
          <p:cNvPr id="18" name="Content Placeholder 3">
            <a:extLst>
              <a:ext uri="{FF2B5EF4-FFF2-40B4-BE49-F238E27FC236}">
                <a16:creationId xmlns:a16="http://schemas.microsoft.com/office/drawing/2014/main" id="{93B55698-0A01-4EC0-BA3E-67BA12FDD634}"/>
              </a:ext>
            </a:extLst>
          </p:cNvPr>
          <p:cNvSpPr>
            <a:spLocks noGrp="1"/>
          </p:cNvSpPr>
          <p:nvPr>
            <p:ph sz="half" idx="13"/>
          </p:nvPr>
        </p:nvSpPr>
        <p:spPr>
          <a:xfrm>
            <a:off x="8081690" y="3864056"/>
            <a:ext cx="3653630" cy="2406316"/>
          </a:xfrm>
        </p:spPr>
        <p:txBody>
          <a:bodyPr/>
          <a:lstStyle>
            <a:lvl1pPr marL="0" indent="0" algn="ctr">
              <a:buNone/>
              <a:defRPr>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19" name="Picture Placeholder 12">
            <a:extLst>
              <a:ext uri="{FF2B5EF4-FFF2-40B4-BE49-F238E27FC236}">
                <a16:creationId xmlns:a16="http://schemas.microsoft.com/office/drawing/2014/main" id="{E51C0ED1-1E83-4A85-94E4-1DB3D70168F4}"/>
              </a:ext>
            </a:extLst>
          </p:cNvPr>
          <p:cNvSpPr>
            <a:spLocks noGrp="1"/>
          </p:cNvSpPr>
          <p:nvPr>
            <p:ph type="pic" sz="quarter" idx="14" hasCustomPrompt="1"/>
          </p:nvPr>
        </p:nvSpPr>
        <p:spPr>
          <a:xfrm>
            <a:off x="8833767" y="2663990"/>
            <a:ext cx="2149475" cy="977900"/>
          </a:xfrm>
        </p:spPr>
        <p:txBody>
          <a:bodyPr/>
          <a:lstStyle>
            <a:lvl1pPr>
              <a:defRPr/>
            </a:lvl1pPr>
          </a:lstStyle>
          <a:p>
            <a:r>
              <a:rPr lang="en-US" dirty="0"/>
              <a:t>Icon</a:t>
            </a:r>
          </a:p>
        </p:txBody>
      </p:sp>
      <p:pic>
        <p:nvPicPr>
          <p:cNvPr id="12" name="Picture 11">
            <a:extLst>
              <a:ext uri="{FF2B5EF4-FFF2-40B4-BE49-F238E27FC236}">
                <a16:creationId xmlns:a16="http://schemas.microsoft.com/office/drawing/2014/main" id="{2F8DFCF0-085B-4D67-B3A9-D1C985D869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257" y="6528046"/>
            <a:ext cx="2210677" cy="148163"/>
          </a:xfrm>
          <a:prstGeom prst="rect">
            <a:avLst/>
          </a:prstGeom>
        </p:spPr>
      </p:pic>
    </p:spTree>
    <p:extLst>
      <p:ext uri="{BB962C8B-B14F-4D97-AF65-F5344CB8AC3E}">
        <p14:creationId xmlns:p14="http://schemas.microsoft.com/office/powerpoint/2010/main" val="672217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_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FD4FFE-2FBD-4F1E-95DB-85DB14C0307D}"/>
              </a:ext>
            </a:extLst>
          </p:cNvPr>
          <p:cNvSpPr/>
          <p:nvPr userDrawn="1"/>
        </p:nvSpPr>
        <p:spPr>
          <a:xfrm>
            <a:off x="0" y="0"/>
            <a:ext cx="12192000" cy="1865939"/>
          </a:xfrm>
          <a:prstGeom prst="rect">
            <a:avLst/>
          </a:prstGeom>
          <a:solidFill>
            <a:srgbClr val="0F5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FE70D7-EC9A-4964-89FD-71504479F9A0}"/>
              </a:ext>
            </a:extLst>
          </p:cNvPr>
          <p:cNvSpPr>
            <a:spLocks noGrp="1"/>
          </p:cNvSpPr>
          <p:nvPr>
            <p:ph type="title"/>
          </p:nvPr>
        </p:nvSpPr>
        <p:spPr>
          <a:xfrm>
            <a:off x="839788" y="540376"/>
            <a:ext cx="10515600" cy="1325563"/>
          </a:xfrm>
          <a:prstGeom prst="rect">
            <a:avLst/>
          </a:prstGeom>
        </p:spPr>
        <p:txBody>
          <a:bodyPr/>
          <a:lstStyle>
            <a:lvl1pPr>
              <a:defRPr>
                <a:solidFill>
                  <a:schemeClr val="bg1"/>
                </a:solidFill>
                <a:latin typeface="Futura Std Book" panose="020B0502020204020303" pitchFamily="34" charset="0"/>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BAC5CEAF-8C6B-4A43-89C3-886CA0B81524}"/>
              </a:ext>
            </a:extLst>
          </p:cNvPr>
          <p:cNvSpPr>
            <a:spLocks noGrp="1"/>
          </p:cNvSpPr>
          <p:nvPr>
            <p:ph sz="half" idx="2"/>
          </p:nvPr>
        </p:nvSpPr>
        <p:spPr>
          <a:xfrm>
            <a:off x="470820" y="3864056"/>
            <a:ext cx="3653630" cy="2406316"/>
          </a:xfrm>
        </p:spPr>
        <p:txBody>
          <a:bodyPr/>
          <a:lstStyle>
            <a:lvl1pPr marL="0" indent="0" algn="ctr">
              <a:buNone/>
              <a:defRPr>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13" name="Picture Placeholder 12">
            <a:extLst>
              <a:ext uri="{FF2B5EF4-FFF2-40B4-BE49-F238E27FC236}">
                <a16:creationId xmlns:a16="http://schemas.microsoft.com/office/drawing/2014/main" id="{1B37DBBC-066A-4F55-9918-422F5409C97A}"/>
              </a:ext>
            </a:extLst>
          </p:cNvPr>
          <p:cNvSpPr>
            <a:spLocks noGrp="1"/>
          </p:cNvSpPr>
          <p:nvPr>
            <p:ph type="pic" sz="quarter" idx="10" hasCustomPrompt="1"/>
          </p:nvPr>
        </p:nvSpPr>
        <p:spPr>
          <a:xfrm>
            <a:off x="1222897" y="2663990"/>
            <a:ext cx="2149475" cy="977900"/>
          </a:xfrm>
        </p:spPr>
        <p:txBody>
          <a:bodyPr/>
          <a:lstStyle>
            <a:lvl1pPr>
              <a:defRPr/>
            </a:lvl1pPr>
          </a:lstStyle>
          <a:p>
            <a:r>
              <a:rPr lang="en-US" dirty="0"/>
              <a:t>Icon</a:t>
            </a:r>
          </a:p>
        </p:txBody>
      </p:sp>
      <p:sp>
        <p:nvSpPr>
          <p:cNvPr id="16" name="Content Placeholder 3">
            <a:extLst>
              <a:ext uri="{FF2B5EF4-FFF2-40B4-BE49-F238E27FC236}">
                <a16:creationId xmlns:a16="http://schemas.microsoft.com/office/drawing/2014/main" id="{CA2ABBA9-A08F-4D0F-B56C-218E80D1E9BE}"/>
              </a:ext>
            </a:extLst>
          </p:cNvPr>
          <p:cNvSpPr>
            <a:spLocks noGrp="1"/>
          </p:cNvSpPr>
          <p:nvPr>
            <p:ph sz="half" idx="11"/>
          </p:nvPr>
        </p:nvSpPr>
        <p:spPr>
          <a:xfrm>
            <a:off x="4280820" y="3864056"/>
            <a:ext cx="3653630" cy="2406316"/>
          </a:xfrm>
        </p:spPr>
        <p:txBody>
          <a:bodyPr/>
          <a:lstStyle>
            <a:lvl1pPr marL="0" indent="0" algn="ctr">
              <a:buNone/>
              <a:defRPr>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17" name="Picture Placeholder 12">
            <a:extLst>
              <a:ext uri="{FF2B5EF4-FFF2-40B4-BE49-F238E27FC236}">
                <a16:creationId xmlns:a16="http://schemas.microsoft.com/office/drawing/2014/main" id="{31A0CCAA-15CE-4C86-9711-80670E62A327}"/>
              </a:ext>
            </a:extLst>
          </p:cNvPr>
          <p:cNvSpPr>
            <a:spLocks noGrp="1"/>
          </p:cNvSpPr>
          <p:nvPr>
            <p:ph type="pic" sz="quarter" idx="12" hasCustomPrompt="1"/>
          </p:nvPr>
        </p:nvSpPr>
        <p:spPr>
          <a:xfrm>
            <a:off x="5032897" y="2663990"/>
            <a:ext cx="2149475" cy="977900"/>
          </a:xfrm>
        </p:spPr>
        <p:txBody>
          <a:bodyPr/>
          <a:lstStyle>
            <a:lvl1pPr>
              <a:defRPr/>
            </a:lvl1pPr>
          </a:lstStyle>
          <a:p>
            <a:r>
              <a:rPr lang="en-US" dirty="0"/>
              <a:t>Icon</a:t>
            </a:r>
          </a:p>
        </p:txBody>
      </p:sp>
      <p:sp>
        <p:nvSpPr>
          <p:cNvPr id="18" name="Content Placeholder 3">
            <a:extLst>
              <a:ext uri="{FF2B5EF4-FFF2-40B4-BE49-F238E27FC236}">
                <a16:creationId xmlns:a16="http://schemas.microsoft.com/office/drawing/2014/main" id="{93B55698-0A01-4EC0-BA3E-67BA12FDD634}"/>
              </a:ext>
            </a:extLst>
          </p:cNvPr>
          <p:cNvSpPr>
            <a:spLocks noGrp="1"/>
          </p:cNvSpPr>
          <p:nvPr>
            <p:ph sz="half" idx="13"/>
          </p:nvPr>
        </p:nvSpPr>
        <p:spPr>
          <a:xfrm>
            <a:off x="8081690" y="3864056"/>
            <a:ext cx="3653630" cy="2406316"/>
          </a:xfrm>
        </p:spPr>
        <p:txBody>
          <a:bodyPr/>
          <a:lstStyle>
            <a:lvl1pPr marL="0" indent="0" algn="ctr">
              <a:buNone/>
              <a:defRPr>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19" name="Picture Placeholder 12">
            <a:extLst>
              <a:ext uri="{FF2B5EF4-FFF2-40B4-BE49-F238E27FC236}">
                <a16:creationId xmlns:a16="http://schemas.microsoft.com/office/drawing/2014/main" id="{E51C0ED1-1E83-4A85-94E4-1DB3D70168F4}"/>
              </a:ext>
            </a:extLst>
          </p:cNvPr>
          <p:cNvSpPr>
            <a:spLocks noGrp="1"/>
          </p:cNvSpPr>
          <p:nvPr>
            <p:ph type="pic" sz="quarter" idx="14" hasCustomPrompt="1"/>
          </p:nvPr>
        </p:nvSpPr>
        <p:spPr>
          <a:xfrm>
            <a:off x="8833767" y="2663990"/>
            <a:ext cx="2149475" cy="977900"/>
          </a:xfrm>
        </p:spPr>
        <p:txBody>
          <a:bodyPr/>
          <a:lstStyle>
            <a:lvl1pPr>
              <a:defRPr/>
            </a:lvl1pPr>
          </a:lstStyle>
          <a:p>
            <a:r>
              <a:rPr lang="en-US" dirty="0"/>
              <a:t>Icon</a:t>
            </a:r>
          </a:p>
        </p:txBody>
      </p:sp>
      <p:pic>
        <p:nvPicPr>
          <p:cNvPr id="12" name="Picture 11">
            <a:extLst>
              <a:ext uri="{FF2B5EF4-FFF2-40B4-BE49-F238E27FC236}">
                <a16:creationId xmlns:a16="http://schemas.microsoft.com/office/drawing/2014/main" id="{2F8DFCF0-085B-4D67-B3A9-D1C985D869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257" y="6528046"/>
            <a:ext cx="2210677" cy="148163"/>
          </a:xfrm>
          <a:prstGeom prst="rect">
            <a:avLst/>
          </a:prstGeom>
        </p:spPr>
      </p:pic>
    </p:spTree>
    <p:extLst>
      <p:ext uri="{BB962C8B-B14F-4D97-AF65-F5344CB8AC3E}">
        <p14:creationId xmlns:p14="http://schemas.microsoft.com/office/powerpoint/2010/main" val="1619571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_6">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FD4FFE-2FBD-4F1E-95DB-85DB14C0307D}"/>
              </a:ext>
            </a:extLst>
          </p:cNvPr>
          <p:cNvSpPr/>
          <p:nvPr userDrawn="1"/>
        </p:nvSpPr>
        <p:spPr>
          <a:xfrm>
            <a:off x="0" y="0"/>
            <a:ext cx="12192000" cy="6858000"/>
          </a:xfrm>
          <a:prstGeom prst="rect">
            <a:avLst/>
          </a:prstGeom>
          <a:solidFill>
            <a:srgbClr val="0F5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FE70D7-EC9A-4964-89FD-71504479F9A0}"/>
              </a:ext>
            </a:extLst>
          </p:cNvPr>
          <p:cNvSpPr>
            <a:spLocks noGrp="1"/>
          </p:cNvSpPr>
          <p:nvPr>
            <p:ph type="title"/>
          </p:nvPr>
        </p:nvSpPr>
        <p:spPr>
          <a:xfrm>
            <a:off x="839788" y="540376"/>
            <a:ext cx="10515600" cy="1325563"/>
          </a:xfrm>
          <a:prstGeom prst="rect">
            <a:avLst/>
          </a:prstGeom>
        </p:spPr>
        <p:txBody>
          <a:bodyPr/>
          <a:lstStyle>
            <a:lvl1pPr>
              <a:defRPr>
                <a:solidFill>
                  <a:schemeClr val="bg1"/>
                </a:solidFill>
                <a:latin typeface="Futura Std Book" panose="020B0502020204020303" pitchFamily="34" charset="0"/>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BAC5CEAF-8C6B-4A43-89C3-886CA0B81524}"/>
              </a:ext>
            </a:extLst>
          </p:cNvPr>
          <p:cNvSpPr>
            <a:spLocks noGrp="1"/>
          </p:cNvSpPr>
          <p:nvPr>
            <p:ph sz="half" idx="2"/>
          </p:nvPr>
        </p:nvSpPr>
        <p:spPr>
          <a:xfrm>
            <a:off x="470820" y="3864056"/>
            <a:ext cx="3653630" cy="2406316"/>
          </a:xfrm>
        </p:spPr>
        <p:txBody>
          <a:bodyPr/>
          <a:lstStyle>
            <a:lvl1pPr marL="0" indent="0" algn="ctr">
              <a:buNone/>
              <a:defRPr>
                <a:solidFill>
                  <a:schemeClr val="bg1"/>
                </a:solidFill>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13" name="Picture Placeholder 12">
            <a:extLst>
              <a:ext uri="{FF2B5EF4-FFF2-40B4-BE49-F238E27FC236}">
                <a16:creationId xmlns:a16="http://schemas.microsoft.com/office/drawing/2014/main" id="{1B37DBBC-066A-4F55-9918-422F5409C97A}"/>
              </a:ext>
            </a:extLst>
          </p:cNvPr>
          <p:cNvSpPr>
            <a:spLocks noGrp="1"/>
          </p:cNvSpPr>
          <p:nvPr>
            <p:ph type="pic" sz="quarter" idx="10" hasCustomPrompt="1"/>
          </p:nvPr>
        </p:nvSpPr>
        <p:spPr>
          <a:xfrm>
            <a:off x="1222897" y="2663990"/>
            <a:ext cx="2149475" cy="977900"/>
          </a:xfrm>
        </p:spPr>
        <p:txBody>
          <a:bodyPr/>
          <a:lstStyle>
            <a:lvl1pPr>
              <a:defRPr>
                <a:solidFill>
                  <a:schemeClr val="bg1"/>
                </a:solidFill>
              </a:defRPr>
            </a:lvl1pPr>
          </a:lstStyle>
          <a:p>
            <a:r>
              <a:rPr lang="en-US" dirty="0"/>
              <a:t>Icon</a:t>
            </a:r>
          </a:p>
        </p:txBody>
      </p:sp>
      <p:sp>
        <p:nvSpPr>
          <p:cNvPr id="16" name="Content Placeholder 3">
            <a:extLst>
              <a:ext uri="{FF2B5EF4-FFF2-40B4-BE49-F238E27FC236}">
                <a16:creationId xmlns:a16="http://schemas.microsoft.com/office/drawing/2014/main" id="{CA2ABBA9-A08F-4D0F-B56C-218E80D1E9BE}"/>
              </a:ext>
            </a:extLst>
          </p:cNvPr>
          <p:cNvSpPr>
            <a:spLocks noGrp="1"/>
          </p:cNvSpPr>
          <p:nvPr>
            <p:ph sz="half" idx="11"/>
          </p:nvPr>
        </p:nvSpPr>
        <p:spPr>
          <a:xfrm>
            <a:off x="4280820" y="3864056"/>
            <a:ext cx="3653630" cy="2406316"/>
          </a:xfrm>
        </p:spPr>
        <p:txBody>
          <a:bodyPr/>
          <a:lstStyle>
            <a:lvl1pPr marL="0" indent="0" algn="ctr">
              <a:buNone/>
              <a:defRPr lang="en-US" sz="1200" kern="1200" dirty="0" smtClean="0">
                <a:solidFill>
                  <a:schemeClr val="bg1"/>
                </a:solidFill>
                <a:latin typeface="Futura Std Light" panose="020B0402020204020303" pitchFamily="34" charset="0"/>
                <a:ea typeface="+mn-ea"/>
                <a:cs typeface="+mn-cs"/>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17" name="Picture Placeholder 12">
            <a:extLst>
              <a:ext uri="{FF2B5EF4-FFF2-40B4-BE49-F238E27FC236}">
                <a16:creationId xmlns:a16="http://schemas.microsoft.com/office/drawing/2014/main" id="{31A0CCAA-15CE-4C86-9711-80670E62A327}"/>
              </a:ext>
            </a:extLst>
          </p:cNvPr>
          <p:cNvSpPr>
            <a:spLocks noGrp="1"/>
          </p:cNvSpPr>
          <p:nvPr>
            <p:ph type="pic" sz="quarter" idx="12" hasCustomPrompt="1"/>
          </p:nvPr>
        </p:nvSpPr>
        <p:spPr>
          <a:xfrm>
            <a:off x="5032897" y="2663990"/>
            <a:ext cx="2149475" cy="977900"/>
          </a:xfrm>
        </p:spPr>
        <p:txBody>
          <a:bodyPr/>
          <a:lstStyle>
            <a:lvl1pPr>
              <a:defRPr>
                <a:solidFill>
                  <a:schemeClr val="bg1"/>
                </a:solidFill>
              </a:defRPr>
            </a:lvl1pPr>
          </a:lstStyle>
          <a:p>
            <a:r>
              <a:rPr lang="en-US" dirty="0"/>
              <a:t>Icon</a:t>
            </a:r>
          </a:p>
        </p:txBody>
      </p:sp>
      <p:sp>
        <p:nvSpPr>
          <p:cNvPr id="18" name="Content Placeholder 3">
            <a:extLst>
              <a:ext uri="{FF2B5EF4-FFF2-40B4-BE49-F238E27FC236}">
                <a16:creationId xmlns:a16="http://schemas.microsoft.com/office/drawing/2014/main" id="{93B55698-0A01-4EC0-BA3E-67BA12FDD634}"/>
              </a:ext>
            </a:extLst>
          </p:cNvPr>
          <p:cNvSpPr>
            <a:spLocks noGrp="1"/>
          </p:cNvSpPr>
          <p:nvPr>
            <p:ph sz="half" idx="13"/>
          </p:nvPr>
        </p:nvSpPr>
        <p:spPr>
          <a:xfrm>
            <a:off x="8081690" y="3864056"/>
            <a:ext cx="3653630" cy="2406316"/>
          </a:xfrm>
        </p:spPr>
        <p:txBody>
          <a:bodyPr/>
          <a:lstStyle>
            <a:lvl1pPr marL="0" indent="0" algn="ctr">
              <a:buNone/>
              <a:defRPr>
                <a:solidFill>
                  <a:schemeClr val="bg1"/>
                </a:solidFill>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19" name="Picture Placeholder 12">
            <a:extLst>
              <a:ext uri="{FF2B5EF4-FFF2-40B4-BE49-F238E27FC236}">
                <a16:creationId xmlns:a16="http://schemas.microsoft.com/office/drawing/2014/main" id="{E51C0ED1-1E83-4A85-94E4-1DB3D70168F4}"/>
              </a:ext>
            </a:extLst>
          </p:cNvPr>
          <p:cNvSpPr>
            <a:spLocks noGrp="1"/>
          </p:cNvSpPr>
          <p:nvPr>
            <p:ph type="pic" sz="quarter" idx="14" hasCustomPrompt="1"/>
          </p:nvPr>
        </p:nvSpPr>
        <p:spPr>
          <a:xfrm>
            <a:off x="8833767" y="2663990"/>
            <a:ext cx="2149475" cy="977900"/>
          </a:xfrm>
        </p:spPr>
        <p:txBody>
          <a:bodyPr/>
          <a:lstStyle>
            <a:lvl1pPr>
              <a:defRPr>
                <a:solidFill>
                  <a:schemeClr val="bg1"/>
                </a:solidFill>
              </a:defRPr>
            </a:lvl1pPr>
          </a:lstStyle>
          <a:p>
            <a:r>
              <a:rPr lang="en-US" dirty="0"/>
              <a:t>Icon</a:t>
            </a:r>
          </a:p>
        </p:txBody>
      </p:sp>
      <p:pic>
        <p:nvPicPr>
          <p:cNvPr id="12" name="Picture 11">
            <a:extLst>
              <a:ext uri="{FF2B5EF4-FFF2-40B4-BE49-F238E27FC236}">
                <a16:creationId xmlns:a16="http://schemas.microsoft.com/office/drawing/2014/main" id="{3F3184EF-D8E0-4AEE-BBAA-0E999C2ED7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0627" y="6489031"/>
            <a:ext cx="2261935" cy="226194"/>
          </a:xfrm>
          <a:prstGeom prst="rect">
            <a:avLst/>
          </a:prstGeom>
        </p:spPr>
      </p:pic>
    </p:spTree>
    <p:extLst>
      <p:ext uri="{BB962C8B-B14F-4D97-AF65-F5344CB8AC3E}">
        <p14:creationId xmlns:p14="http://schemas.microsoft.com/office/powerpoint/2010/main" val="1439936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_7">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F75028-652A-435F-BA15-E47D659B5A8E}"/>
              </a:ext>
            </a:extLst>
          </p:cNvPr>
          <p:cNvSpPr>
            <a:spLocks noGrp="1"/>
          </p:cNvSpPr>
          <p:nvPr>
            <p:ph type="pic" sz="quarter" idx="10"/>
          </p:nvPr>
        </p:nvSpPr>
        <p:spPr>
          <a:xfrm>
            <a:off x="0" y="0"/>
            <a:ext cx="5323562" cy="6858000"/>
          </a:xfrm>
        </p:spPr>
        <p:txBody>
          <a:bodyPr/>
          <a:lstStyle/>
          <a:p>
            <a:r>
              <a:rPr lang="en-US" dirty="0"/>
              <a:t>Click icon to add picture</a:t>
            </a:r>
          </a:p>
        </p:txBody>
      </p:sp>
      <p:sp>
        <p:nvSpPr>
          <p:cNvPr id="9" name="Content Placeholder 3">
            <a:extLst>
              <a:ext uri="{FF2B5EF4-FFF2-40B4-BE49-F238E27FC236}">
                <a16:creationId xmlns:a16="http://schemas.microsoft.com/office/drawing/2014/main" id="{D87FA705-02FA-47C5-B3A6-5692E2838B8C}"/>
              </a:ext>
            </a:extLst>
          </p:cNvPr>
          <p:cNvSpPr>
            <a:spLocks noGrp="1"/>
          </p:cNvSpPr>
          <p:nvPr>
            <p:ph sz="half" idx="14"/>
          </p:nvPr>
        </p:nvSpPr>
        <p:spPr>
          <a:xfrm>
            <a:off x="7969396" y="4601993"/>
            <a:ext cx="3653630" cy="1686512"/>
          </a:xfrm>
        </p:spPr>
        <p:txBody>
          <a:bodyPr anchor="ctr"/>
          <a:lstStyle>
            <a:lvl1pPr marL="0" indent="0" algn="l">
              <a:buNone/>
              <a:defRPr>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10" name="Picture Placeholder 12">
            <a:extLst>
              <a:ext uri="{FF2B5EF4-FFF2-40B4-BE49-F238E27FC236}">
                <a16:creationId xmlns:a16="http://schemas.microsoft.com/office/drawing/2014/main" id="{EFF40D3F-CD23-4290-B0DA-6D879345E95E}"/>
              </a:ext>
            </a:extLst>
          </p:cNvPr>
          <p:cNvSpPr>
            <a:spLocks noGrp="1"/>
          </p:cNvSpPr>
          <p:nvPr>
            <p:ph type="pic" sz="quarter" idx="15" hasCustomPrompt="1"/>
          </p:nvPr>
        </p:nvSpPr>
        <p:spPr>
          <a:xfrm>
            <a:off x="5673473" y="4601993"/>
            <a:ext cx="2149475" cy="1686512"/>
          </a:xfrm>
        </p:spPr>
        <p:txBody>
          <a:bodyPr/>
          <a:lstStyle>
            <a:lvl1pPr>
              <a:defRPr/>
            </a:lvl1pPr>
          </a:lstStyle>
          <a:p>
            <a:r>
              <a:rPr lang="en-US" dirty="0"/>
              <a:t>Icon</a:t>
            </a:r>
          </a:p>
        </p:txBody>
      </p:sp>
      <p:sp>
        <p:nvSpPr>
          <p:cNvPr id="11" name="Content Placeholder 3">
            <a:extLst>
              <a:ext uri="{FF2B5EF4-FFF2-40B4-BE49-F238E27FC236}">
                <a16:creationId xmlns:a16="http://schemas.microsoft.com/office/drawing/2014/main" id="{4F2F6881-5A17-42E1-B69D-B5162AD28BBB}"/>
              </a:ext>
            </a:extLst>
          </p:cNvPr>
          <p:cNvSpPr>
            <a:spLocks noGrp="1"/>
          </p:cNvSpPr>
          <p:nvPr>
            <p:ph sz="half" idx="16"/>
          </p:nvPr>
        </p:nvSpPr>
        <p:spPr>
          <a:xfrm>
            <a:off x="7969396" y="2585744"/>
            <a:ext cx="3653630" cy="1686512"/>
          </a:xfrm>
        </p:spPr>
        <p:txBody>
          <a:bodyPr anchor="ctr"/>
          <a:lstStyle>
            <a:lvl1pPr marL="0" indent="0" algn="l">
              <a:buNone/>
              <a:defRPr lang="en-US" sz="1200" kern="1200" dirty="0" smtClean="0">
                <a:solidFill>
                  <a:schemeClr val="tx2"/>
                </a:solidFill>
                <a:latin typeface="Futura Std Light" panose="020B0402020204020303" pitchFamily="34" charset="0"/>
                <a:ea typeface="+mn-ea"/>
                <a:cs typeface="+mn-cs"/>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12" name="Picture Placeholder 12">
            <a:extLst>
              <a:ext uri="{FF2B5EF4-FFF2-40B4-BE49-F238E27FC236}">
                <a16:creationId xmlns:a16="http://schemas.microsoft.com/office/drawing/2014/main" id="{375CA4DE-EF65-4A81-B5C1-B26948F29B63}"/>
              </a:ext>
            </a:extLst>
          </p:cNvPr>
          <p:cNvSpPr>
            <a:spLocks noGrp="1"/>
          </p:cNvSpPr>
          <p:nvPr>
            <p:ph type="pic" sz="quarter" idx="17" hasCustomPrompt="1"/>
          </p:nvPr>
        </p:nvSpPr>
        <p:spPr>
          <a:xfrm>
            <a:off x="5673473" y="2585744"/>
            <a:ext cx="2149475" cy="1686512"/>
          </a:xfrm>
        </p:spPr>
        <p:txBody>
          <a:bodyPr/>
          <a:lstStyle>
            <a:lvl1pPr>
              <a:defRPr/>
            </a:lvl1pPr>
          </a:lstStyle>
          <a:p>
            <a:r>
              <a:rPr lang="en-US" dirty="0"/>
              <a:t>Icon</a:t>
            </a:r>
          </a:p>
        </p:txBody>
      </p:sp>
      <p:sp>
        <p:nvSpPr>
          <p:cNvPr id="13" name="Content Placeholder 3">
            <a:extLst>
              <a:ext uri="{FF2B5EF4-FFF2-40B4-BE49-F238E27FC236}">
                <a16:creationId xmlns:a16="http://schemas.microsoft.com/office/drawing/2014/main" id="{11E3D532-0FE9-43FE-8F7A-29D6E1CA125E}"/>
              </a:ext>
            </a:extLst>
          </p:cNvPr>
          <p:cNvSpPr>
            <a:spLocks noGrp="1"/>
          </p:cNvSpPr>
          <p:nvPr>
            <p:ph sz="half" idx="18"/>
          </p:nvPr>
        </p:nvSpPr>
        <p:spPr>
          <a:xfrm>
            <a:off x="7969396" y="569495"/>
            <a:ext cx="3653630" cy="1686512"/>
          </a:xfrm>
        </p:spPr>
        <p:txBody>
          <a:bodyPr anchor="ctr"/>
          <a:lstStyle>
            <a:lvl1pPr marL="0" indent="0" algn="l">
              <a:buNone/>
              <a:defRPr>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14" name="Picture Placeholder 12">
            <a:extLst>
              <a:ext uri="{FF2B5EF4-FFF2-40B4-BE49-F238E27FC236}">
                <a16:creationId xmlns:a16="http://schemas.microsoft.com/office/drawing/2014/main" id="{9508E67C-AAD7-4ACA-B262-7A2BEE0B6C23}"/>
              </a:ext>
            </a:extLst>
          </p:cNvPr>
          <p:cNvSpPr>
            <a:spLocks noGrp="1"/>
          </p:cNvSpPr>
          <p:nvPr>
            <p:ph type="pic" sz="quarter" idx="19" hasCustomPrompt="1"/>
          </p:nvPr>
        </p:nvSpPr>
        <p:spPr>
          <a:xfrm>
            <a:off x="5673473" y="569495"/>
            <a:ext cx="2149475" cy="1686512"/>
          </a:xfrm>
        </p:spPr>
        <p:txBody>
          <a:bodyPr/>
          <a:lstStyle>
            <a:lvl1pPr>
              <a:defRPr/>
            </a:lvl1pPr>
          </a:lstStyle>
          <a:p>
            <a:r>
              <a:rPr lang="en-US" dirty="0"/>
              <a:t>Icon</a:t>
            </a:r>
          </a:p>
        </p:txBody>
      </p:sp>
      <p:pic>
        <p:nvPicPr>
          <p:cNvPr id="16" name="Picture 15">
            <a:extLst>
              <a:ext uri="{FF2B5EF4-FFF2-40B4-BE49-F238E27FC236}">
                <a16:creationId xmlns:a16="http://schemas.microsoft.com/office/drawing/2014/main" id="{7B420900-1F15-400E-B85A-540997A9B1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257" y="6528046"/>
            <a:ext cx="2210677" cy="148163"/>
          </a:xfrm>
          <a:prstGeom prst="rect">
            <a:avLst/>
          </a:prstGeom>
        </p:spPr>
      </p:pic>
    </p:spTree>
    <p:extLst>
      <p:ext uri="{BB962C8B-B14F-4D97-AF65-F5344CB8AC3E}">
        <p14:creationId xmlns:p14="http://schemas.microsoft.com/office/powerpoint/2010/main" val="655155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Slide_8">
    <p:bg>
      <p:bgPr>
        <a:solidFill>
          <a:srgbClr val="0F52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02EEE-4DFF-4717-84BA-B3920008FA0F}"/>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Futura Std Book" panose="020B05020202040203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66CDE60-48E2-4D62-9340-E65DF372DD64}"/>
              </a:ext>
            </a:extLst>
          </p:cNvPr>
          <p:cNvSpPr>
            <a:spLocks noGrp="1"/>
          </p:cNvSpPr>
          <p:nvPr>
            <p:ph idx="1"/>
          </p:nvPr>
        </p:nvSpPr>
        <p:spPr>
          <a:xfrm>
            <a:off x="838200" y="1690687"/>
            <a:ext cx="10515600" cy="4486275"/>
          </a:xfrm>
        </p:spPr>
        <p:txBody>
          <a:bodyPr/>
          <a:lstStyle>
            <a:lvl1pPr marL="0" indent="0">
              <a:buNone/>
              <a:defRPr sz="2800">
                <a:solidFill>
                  <a:schemeClr val="bg1"/>
                </a:solidFill>
                <a:latin typeface="Futura Std Light" panose="020B0402020204020303" pitchFamily="34" charset="0"/>
              </a:defRPr>
            </a:lvl1pPr>
            <a:lvl2pPr marL="457200" indent="0">
              <a:buNone/>
              <a:defRPr>
                <a:solidFill>
                  <a:schemeClr val="bg1"/>
                </a:solidFill>
                <a:latin typeface="Futura Std Light" panose="020B0402020204020303" pitchFamily="34" charset="0"/>
              </a:defRPr>
            </a:lvl2pPr>
            <a:lvl3pPr marL="914400" indent="0">
              <a:buNone/>
              <a:defRPr>
                <a:solidFill>
                  <a:schemeClr val="bg1"/>
                </a:solidFill>
                <a:latin typeface="Futura Std Light" panose="020B0402020204020303" pitchFamily="34" charset="0"/>
              </a:defRPr>
            </a:lvl3pPr>
            <a:lvl4pPr marL="1371600" indent="0">
              <a:buNone/>
              <a:defRPr>
                <a:solidFill>
                  <a:schemeClr val="bg1"/>
                </a:solidFill>
                <a:latin typeface="Futura Std Light" panose="020B0402020204020303" pitchFamily="34" charset="0"/>
              </a:defRPr>
            </a:lvl4pPr>
            <a:lvl5pPr marL="1828800" indent="0">
              <a:buNone/>
              <a:defRPr>
                <a:solidFill>
                  <a:schemeClr val="bg1"/>
                </a:solidFill>
                <a:latin typeface="Futura Std Light" panose="020B04020202040203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375C3255-0177-4883-A961-0A5668B6F1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0627" y="6489031"/>
            <a:ext cx="2261935" cy="226194"/>
          </a:xfrm>
          <a:prstGeom prst="rect">
            <a:avLst/>
          </a:prstGeom>
        </p:spPr>
      </p:pic>
    </p:spTree>
    <p:extLst>
      <p:ext uri="{BB962C8B-B14F-4D97-AF65-F5344CB8AC3E}">
        <p14:creationId xmlns:p14="http://schemas.microsoft.com/office/powerpoint/2010/main" val="1992944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_9">
    <p:bg>
      <p:bgPr>
        <a:solidFill>
          <a:srgbClr val="0F52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02EEE-4DFF-4717-84BA-B3920008FA0F}"/>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Futura Std Book" panose="020B05020202040203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66CDE60-48E2-4D62-9340-E65DF372DD64}"/>
              </a:ext>
            </a:extLst>
          </p:cNvPr>
          <p:cNvSpPr>
            <a:spLocks noGrp="1"/>
          </p:cNvSpPr>
          <p:nvPr>
            <p:ph idx="1"/>
          </p:nvPr>
        </p:nvSpPr>
        <p:spPr>
          <a:xfrm>
            <a:off x="838200" y="1825625"/>
            <a:ext cx="5129463" cy="4351338"/>
          </a:xfrm>
        </p:spPr>
        <p:txBody>
          <a:bodyPr/>
          <a:lstStyle>
            <a:lvl1pPr marL="0" indent="0">
              <a:buNone/>
              <a:defRPr sz="2800">
                <a:solidFill>
                  <a:schemeClr val="bg1"/>
                </a:solidFill>
                <a:latin typeface="Futura Std Light" panose="020B0402020204020303" pitchFamily="34" charset="0"/>
              </a:defRPr>
            </a:lvl1pPr>
            <a:lvl2pPr marL="457200" indent="0">
              <a:buNone/>
              <a:defRPr>
                <a:solidFill>
                  <a:schemeClr val="bg1"/>
                </a:solidFill>
                <a:latin typeface="Futura Std Light" panose="020B0402020204020303" pitchFamily="34" charset="0"/>
              </a:defRPr>
            </a:lvl2pPr>
            <a:lvl3pPr marL="914400" indent="0">
              <a:buNone/>
              <a:defRPr>
                <a:solidFill>
                  <a:schemeClr val="bg1"/>
                </a:solidFill>
                <a:latin typeface="Futura Std Light" panose="020B0402020204020303" pitchFamily="34" charset="0"/>
              </a:defRPr>
            </a:lvl3pPr>
            <a:lvl4pPr marL="1371600" indent="0">
              <a:buNone/>
              <a:defRPr>
                <a:solidFill>
                  <a:schemeClr val="bg1"/>
                </a:solidFill>
                <a:latin typeface="Futura Std Light" panose="020B0402020204020303" pitchFamily="34" charset="0"/>
              </a:defRPr>
            </a:lvl4pPr>
            <a:lvl5pPr marL="1828800" indent="0">
              <a:buNone/>
              <a:defRPr>
                <a:solidFill>
                  <a:schemeClr val="bg1"/>
                </a:solidFill>
                <a:latin typeface="Futura Std Light" panose="020B04020202040203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E70CC316-DB70-4482-9624-D4D4E7CD60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0627" y="6489031"/>
            <a:ext cx="2261935" cy="226194"/>
          </a:xfrm>
          <a:prstGeom prst="rect">
            <a:avLst/>
          </a:prstGeom>
        </p:spPr>
      </p:pic>
      <p:sp>
        <p:nvSpPr>
          <p:cNvPr id="6" name="Content Placeholder 2">
            <a:extLst>
              <a:ext uri="{FF2B5EF4-FFF2-40B4-BE49-F238E27FC236}">
                <a16:creationId xmlns:a16="http://schemas.microsoft.com/office/drawing/2014/main" id="{8CDBE32D-66B9-4EEE-94A3-76BA3C14DE1A}"/>
              </a:ext>
            </a:extLst>
          </p:cNvPr>
          <p:cNvSpPr>
            <a:spLocks noGrp="1"/>
          </p:cNvSpPr>
          <p:nvPr>
            <p:ph idx="10"/>
          </p:nvPr>
        </p:nvSpPr>
        <p:spPr>
          <a:xfrm>
            <a:off x="6224339" y="1825625"/>
            <a:ext cx="5129463" cy="4351338"/>
          </a:xfrm>
        </p:spPr>
        <p:txBody>
          <a:bodyPr/>
          <a:lstStyle>
            <a:lvl1pPr marL="0" indent="0">
              <a:buNone/>
              <a:defRPr sz="2800">
                <a:solidFill>
                  <a:schemeClr val="bg1"/>
                </a:solidFill>
                <a:latin typeface="Futura Std Light" panose="020B0402020204020303" pitchFamily="34" charset="0"/>
              </a:defRPr>
            </a:lvl1pPr>
            <a:lvl2pPr marL="457200" indent="0">
              <a:buNone/>
              <a:defRPr>
                <a:solidFill>
                  <a:schemeClr val="bg1"/>
                </a:solidFill>
                <a:latin typeface="Futura Std Light" panose="020B0402020204020303" pitchFamily="34" charset="0"/>
              </a:defRPr>
            </a:lvl2pPr>
            <a:lvl3pPr marL="914400" indent="0">
              <a:buNone/>
              <a:defRPr>
                <a:solidFill>
                  <a:schemeClr val="bg1"/>
                </a:solidFill>
                <a:latin typeface="Futura Std Light" panose="020B0402020204020303" pitchFamily="34" charset="0"/>
              </a:defRPr>
            </a:lvl3pPr>
            <a:lvl4pPr marL="1371600" indent="0">
              <a:buNone/>
              <a:defRPr>
                <a:solidFill>
                  <a:schemeClr val="bg1"/>
                </a:solidFill>
                <a:latin typeface="Futura Std Light" panose="020B0402020204020303" pitchFamily="34" charset="0"/>
              </a:defRPr>
            </a:lvl4pPr>
            <a:lvl5pPr marL="1828800" indent="0">
              <a:buNone/>
              <a:defRPr>
                <a:solidFill>
                  <a:schemeClr val="bg1"/>
                </a:solidFill>
                <a:latin typeface="Futura Std Light" panose="020B04020202040203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8530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_10">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D437F13-370E-4941-B724-C9E6971CB8CD}"/>
              </a:ext>
            </a:extLst>
          </p:cNvPr>
          <p:cNvGrpSpPr/>
          <p:nvPr userDrawn="1"/>
        </p:nvGrpSpPr>
        <p:grpSpPr>
          <a:xfrm>
            <a:off x="3578386" y="-48723"/>
            <a:ext cx="8794152" cy="463138"/>
            <a:chOff x="3578386" y="-48723"/>
            <a:chExt cx="8794152" cy="463138"/>
          </a:xfrm>
        </p:grpSpPr>
        <p:cxnSp>
          <p:nvCxnSpPr>
            <p:cNvPr id="12" name="Straight Connector 11">
              <a:extLst>
                <a:ext uri="{FF2B5EF4-FFF2-40B4-BE49-F238E27FC236}">
                  <a16:creationId xmlns:a16="http://schemas.microsoft.com/office/drawing/2014/main" id="{7D2DCDA8-0E6A-44A4-AA70-9762A55C7FF5}"/>
                </a:ext>
              </a:extLst>
            </p:cNvPr>
            <p:cNvCxnSpPr/>
            <p:nvPr/>
          </p:nvCxnSpPr>
          <p:spPr>
            <a:xfrm flipH="1">
              <a:off x="43258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971D3D8-55AA-48CA-B0C5-F51EF800F92D}"/>
                </a:ext>
              </a:extLst>
            </p:cNvPr>
            <p:cNvCxnSpPr/>
            <p:nvPr/>
          </p:nvCxnSpPr>
          <p:spPr>
            <a:xfrm flipH="1">
              <a:off x="44753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9C9BC4F-53C1-485B-9906-0570B204E47F}"/>
                </a:ext>
              </a:extLst>
            </p:cNvPr>
            <p:cNvCxnSpPr/>
            <p:nvPr/>
          </p:nvCxnSpPr>
          <p:spPr>
            <a:xfrm flipH="1">
              <a:off x="462483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D453357-AC90-484A-AA72-76D4CC1D2C0D}"/>
                </a:ext>
              </a:extLst>
            </p:cNvPr>
            <p:cNvCxnSpPr/>
            <p:nvPr/>
          </p:nvCxnSpPr>
          <p:spPr>
            <a:xfrm flipH="1">
              <a:off x="477432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ABB375-49EF-451B-9294-E76138F5C2E8}"/>
                </a:ext>
              </a:extLst>
            </p:cNvPr>
            <p:cNvCxnSpPr/>
            <p:nvPr/>
          </p:nvCxnSpPr>
          <p:spPr>
            <a:xfrm flipH="1">
              <a:off x="492381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81A04DB-5182-460A-84CE-47D4AF3785A0}"/>
                </a:ext>
              </a:extLst>
            </p:cNvPr>
            <p:cNvCxnSpPr/>
            <p:nvPr/>
          </p:nvCxnSpPr>
          <p:spPr>
            <a:xfrm flipH="1">
              <a:off x="41763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264F2B3-0D60-41EF-B490-C439E14A8B9A}"/>
                </a:ext>
              </a:extLst>
            </p:cNvPr>
            <p:cNvCxnSpPr/>
            <p:nvPr/>
          </p:nvCxnSpPr>
          <p:spPr>
            <a:xfrm flipH="1">
              <a:off x="40268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CEA2877-62E8-4515-931B-A2F9C1687FF7}"/>
                </a:ext>
              </a:extLst>
            </p:cNvPr>
            <p:cNvCxnSpPr/>
            <p:nvPr/>
          </p:nvCxnSpPr>
          <p:spPr>
            <a:xfrm flipH="1">
              <a:off x="38773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5E1D5F-ABC3-4006-A18F-2AB211CBD1EC}"/>
                </a:ext>
              </a:extLst>
            </p:cNvPr>
            <p:cNvCxnSpPr/>
            <p:nvPr/>
          </p:nvCxnSpPr>
          <p:spPr>
            <a:xfrm flipH="1">
              <a:off x="50733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9CB5E7-E478-4D55-B3DD-5A120EA3DF28}"/>
                </a:ext>
              </a:extLst>
            </p:cNvPr>
            <p:cNvCxnSpPr/>
            <p:nvPr/>
          </p:nvCxnSpPr>
          <p:spPr>
            <a:xfrm flipH="1">
              <a:off x="522279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B6674A-0499-4C9B-B56D-0355A396179F}"/>
                </a:ext>
              </a:extLst>
            </p:cNvPr>
            <p:cNvCxnSpPr/>
            <p:nvPr/>
          </p:nvCxnSpPr>
          <p:spPr>
            <a:xfrm flipH="1">
              <a:off x="537229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EDDE5F5-1161-4084-8F17-E5DB5D23E0F7}"/>
                </a:ext>
              </a:extLst>
            </p:cNvPr>
            <p:cNvCxnSpPr/>
            <p:nvPr/>
          </p:nvCxnSpPr>
          <p:spPr>
            <a:xfrm flipH="1">
              <a:off x="552178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C940D28-BEB4-4F7F-A1BC-0342F8DB3CE1}"/>
                </a:ext>
              </a:extLst>
            </p:cNvPr>
            <p:cNvCxnSpPr/>
            <p:nvPr/>
          </p:nvCxnSpPr>
          <p:spPr>
            <a:xfrm flipH="1">
              <a:off x="567127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C054502-DB12-499E-89E8-17A2E9EFF33D}"/>
                </a:ext>
              </a:extLst>
            </p:cNvPr>
            <p:cNvCxnSpPr/>
            <p:nvPr/>
          </p:nvCxnSpPr>
          <p:spPr>
            <a:xfrm flipH="1">
              <a:off x="582076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B94B53C-74E1-4F0D-820A-630AD1F962E7}"/>
                </a:ext>
              </a:extLst>
            </p:cNvPr>
            <p:cNvCxnSpPr/>
            <p:nvPr/>
          </p:nvCxnSpPr>
          <p:spPr>
            <a:xfrm flipH="1">
              <a:off x="641873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2F9AFF7-9CE0-45E5-8B22-727C705EA576}"/>
                </a:ext>
              </a:extLst>
            </p:cNvPr>
            <p:cNvCxnSpPr/>
            <p:nvPr/>
          </p:nvCxnSpPr>
          <p:spPr>
            <a:xfrm flipH="1">
              <a:off x="656822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D36B04E-76D4-4175-BB36-DD5A242B506D}"/>
                </a:ext>
              </a:extLst>
            </p:cNvPr>
            <p:cNvCxnSpPr/>
            <p:nvPr/>
          </p:nvCxnSpPr>
          <p:spPr>
            <a:xfrm flipH="1">
              <a:off x="671771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00AF2D1-CA1D-4719-ACFA-11819E8F32A0}"/>
                </a:ext>
              </a:extLst>
            </p:cNvPr>
            <p:cNvCxnSpPr/>
            <p:nvPr/>
          </p:nvCxnSpPr>
          <p:spPr>
            <a:xfrm flipH="1">
              <a:off x="686721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AD20EBD-A603-46EA-BE1B-1522724A0C3D}"/>
                </a:ext>
              </a:extLst>
            </p:cNvPr>
            <p:cNvCxnSpPr/>
            <p:nvPr/>
          </p:nvCxnSpPr>
          <p:spPr>
            <a:xfrm flipH="1">
              <a:off x="701670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FEA2BA6-80C4-4CCE-879F-A27D40118CDD}"/>
                </a:ext>
              </a:extLst>
            </p:cNvPr>
            <p:cNvCxnSpPr/>
            <p:nvPr/>
          </p:nvCxnSpPr>
          <p:spPr>
            <a:xfrm flipH="1">
              <a:off x="626924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F155FE8-1807-42F2-B4A9-5A4A11520A9A}"/>
                </a:ext>
              </a:extLst>
            </p:cNvPr>
            <p:cNvCxnSpPr/>
            <p:nvPr/>
          </p:nvCxnSpPr>
          <p:spPr>
            <a:xfrm flipH="1">
              <a:off x="611975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1FC4A4C-2CF3-40B1-A73C-44DB8ED7C62E}"/>
                </a:ext>
              </a:extLst>
            </p:cNvPr>
            <p:cNvCxnSpPr/>
            <p:nvPr/>
          </p:nvCxnSpPr>
          <p:spPr>
            <a:xfrm flipH="1">
              <a:off x="597025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29AEC4A-C0BC-43D5-9D9E-FED51598553C}"/>
                </a:ext>
              </a:extLst>
            </p:cNvPr>
            <p:cNvCxnSpPr/>
            <p:nvPr/>
          </p:nvCxnSpPr>
          <p:spPr>
            <a:xfrm flipH="1">
              <a:off x="716619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7D363B2-26F4-4E71-B3B4-2585D5B2B359}"/>
                </a:ext>
              </a:extLst>
            </p:cNvPr>
            <p:cNvCxnSpPr/>
            <p:nvPr/>
          </p:nvCxnSpPr>
          <p:spPr>
            <a:xfrm flipH="1">
              <a:off x="73156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E029D16-4589-4F4E-9C8A-269AE0D98992}"/>
                </a:ext>
              </a:extLst>
            </p:cNvPr>
            <p:cNvCxnSpPr/>
            <p:nvPr/>
          </p:nvCxnSpPr>
          <p:spPr>
            <a:xfrm flipH="1">
              <a:off x="74651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1846975-DCB4-4812-A934-84AF720425E1}"/>
                </a:ext>
              </a:extLst>
            </p:cNvPr>
            <p:cNvCxnSpPr/>
            <p:nvPr/>
          </p:nvCxnSpPr>
          <p:spPr>
            <a:xfrm flipH="1">
              <a:off x="76146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7761340-AAAE-46DA-A965-CB3301EF0898}"/>
                </a:ext>
              </a:extLst>
            </p:cNvPr>
            <p:cNvCxnSpPr/>
            <p:nvPr/>
          </p:nvCxnSpPr>
          <p:spPr>
            <a:xfrm flipH="1">
              <a:off x="77641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30F31C9-C794-47F2-A788-A441EC472580}"/>
                </a:ext>
              </a:extLst>
            </p:cNvPr>
            <p:cNvCxnSpPr/>
            <p:nvPr/>
          </p:nvCxnSpPr>
          <p:spPr>
            <a:xfrm flipH="1">
              <a:off x="79136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F7B7CF1-01EA-454E-A573-38C34A13B0A1}"/>
                </a:ext>
              </a:extLst>
            </p:cNvPr>
            <p:cNvCxnSpPr/>
            <p:nvPr/>
          </p:nvCxnSpPr>
          <p:spPr>
            <a:xfrm flipH="1">
              <a:off x="851162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6BD1F1B-1023-4002-BC51-45F9BCE6A521}"/>
                </a:ext>
              </a:extLst>
            </p:cNvPr>
            <p:cNvCxnSpPr/>
            <p:nvPr/>
          </p:nvCxnSpPr>
          <p:spPr>
            <a:xfrm flipH="1">
              <a:off x="866111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AD7CF8-BB13-4E75-A3B4-F69F49E67208}"/>
                </a:ext>
              </a:extLst>
            </p:cNvPr>
            <p:cNvCxnSpPr/>
            <p:nvPr/>
          </p:nvCxnSpPr>
          <p:spPr>
            <a:xfrm flipH="1">
              <a:off x="88106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39E0953-C1F0-4640-A44B-916770D1C889}"/>
                </a:ext>
              </a:extLst>
            </p:cNvPr>
            <p:cNvCxnSpPr/>
            <p:nvPr/>
          </p:nvCxnSpPr>
          <p:spPr>
            <a:xfrm flipH="1">
              <a:off x="896009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1FA3CD2-2719-4A08-B67C-B16409137FA2}"/>
                </a:ext>
              </a:extLst>
            </p:cNvPr>
            <p:cNvCxnSpPr/>
            <p:nvPr/>
          </p:nvCxnSpPr>
          <p:spPr>
            <a:xfrm flipH="1">
              <a:off x="910959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0AA739F-39CA-48CA-A2B7-648B00A47FA9}"/>
                </a:ext>
              </a:extLst>
            </p:cNvPr>
            <p:cNvCxnSpPr/>
            <p:nvPr/>
          </p:nvCxnSpPr>
          <p:spPr>
            <a:xfrm flipH="1">
              <a:off x="836213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49933C6-65EA-4021-89E2-2CA93015FAD6}"/>
                </a:ext>
              </a:extLst>
            </p:cNvPr>
            <p:cNvCxnSpPr/>
            <p:nvPr/>
          </p:nvCxnSpPr>
          <p:spPr>
            <a:xfrm flipH="1">
              <a:off x="82126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9C1D3B2-C43A-4375-B5B8-A14145200C1F}"/>
                </a:ext>
              </a:extLst>
            </p:cNvPr>
            <p:cNvCxnSpPr/>
            <p:nvPr/>
          </p:nvCxnSpPr>
          <p:spPr>
            <a:xfrm flipH="1">
              <a:off x="80631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3821E16-9AC7-4A80-AF84-A76C93BD19F0}"/>
                </a:ext>
              </a:extLst>
            </p:cNvPr>
            <p:cNvCxnSpPr/>
            <p:nvPr/>
          </p:nvCxnSpPr>
          <p:spPr>
            <a:xfrm flipH="1">
              <a:off x="925908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69CAC63-0703-45BE-A143-E3EE6EDCAAEB}"/>
                </a:ext>
              </a:extLst>
            </p:cNvPr>
            <p:cNvCxnSpPr/>
            <p:nvPr/>
          </p:nvCxnSpPr>
          <p:spPr>
            <a:xfrm flipH="1">
              <a:off x="940857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DD1F149-B357-4F2A-A098-B9A239168E59}"/>
                </a:ext>
              </a:extLst>
            </p:cNvPr>
            <p:cNvCxnSpPr/>
            <p:nvPr/>
          </p:nvCxnSpPr>
          <p:spPr>
            <a:xfrm flipH="1">
              <a:off x="955806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FFF18E2-669D-487E-B042-C36017D2391A}"/>
                </a:ext>
              </a:extLst>
            </p:cNvPr>
            <p:cNvCxnSpPr/>
            <p:nvPr/>
          </p:nvCxnSpPr>
          <p:spPr>
            <a:xfrm flipH="1">
              <a:off x="970755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C5BE198-819D-40C0-88D3-FF634516DE38}"/>
                </a:ext>
              </a:extLst>
            </p:cNvPr>
            <p:cNvCxnSpPr/>
            <p:nvPr/>
          </p:nvCxnSpPr>
          <p:spPr>
            <a:xfrm flipH="1">
              <a:off x="985705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E099E54-44A6-42D6-9CEC-36C9F63DD12E}"/>
                </a:ext>
              </a:extLst>
            </p:cNvPr>
            <p:cNvCxnSpPr/>
            <p:nvPr/>
          </p:nvCxnSpPr>
          <p:spPr>
            <a:xfrm flipH="1">
              <a:off x="1000654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2B3539-CA52-4183-9E0F-48E417866C1C}"/>
                </a:ext>
              </a:extLst>
            </p:cNvPr>
            <p:cNvCxnSpPr/>
            <p:nvPr/>
          </p:nvCxnSpPr>
          <p:spPr>
            <a:xfrm flipH="1">
              <a:off x="1060451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E4CC1F7-3045-4EDC-A8B4-45BC01A62963}"/>
                </a:ext>
              </a:extLst>
            </p:cNvPr>
            <p:cNvCxnSpPr/>
            <p:nvPr/>
          </p:nvCxnSpPr>
          <p:spPr>
            <a:xfrm flipH="1">
              <a:off x="1075400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A9A9E37-9DB2-499B-89AB-1FB40B92D015}"/>
                </a:ext>
              </a:extLst>
            </p:cNvPr>
            <p:cNvCxnSpPr/>
            <p:nvPr/>
          </p:nvCxnSpPr>
          <p:spPr>
            <a:xfrm flipH="1">
              <a:off x="1090349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B7A2DEA-6223-4191-8906-9A7D189884B3}"/>
                </a:ext>
              </a:extLst>
            </p:cNvPr>
            <p:cNvCxnSpPr/>
            <p:nvPr/>
          </p:nvCxnSpPr>
          <p:spPr>
            <a:xfrm flipH="1">
              <a:off x="110529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A112DDD-3C30-4395-B186-F6C1F0A54D69}"/>
                </a:ext>
              </a:extLst>
            </p:cNvPr>
            <p:cNvCxnSpPr/>
            <p:nvPr/>
          </p:nvCxnSpPr>
          <p:spPr>
            <a:xfrm flipH="1">
              <a:off x="112024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6656931-1461-4DAD-B303-D5510E19FEC4}"/>
                </a:ext>
              </a:extLst>
            </p:cNvPr>
            <p:cNvCxnSpPr/>
            <p:nvPr/>
          </p:nvCxnSpPr>
          <p:spPr>
            <a:xfrm flipH="1">
              <a:off x="1045501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ABD6398-4F2E-4637-9520-D61C64A75049}"/>
                </a:ext>
              </a:extLst>
            </p:cNvPr>
            <p:cNvCxnSpPr/>
            <p:nvPr/>
          </p:nvCxnSpPr>
          <p:spPr>
            <a:xfrm flipH="1">
              <a:off x="1030552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E804E27-2115-4618-942B-6DFFA46B3D54}"/>
                </a:ext>
              </a:extLst>
            </p:cNvPr>
            <p:cNvCxnSpPr/>
            <p:nvPr/>
          </p:nvCxnSpPr>
          <p:spPr>
            <a:xfrm flipH="1">
              <a:off x="1015603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69F2F0F-CF4A-4511-9258-AD455E3AB539}"/>
                </a:ext>
              </a:extLst>
            </p:cNvPr>
            <p:cNvCxnSpPr/>
            <p:nvPr/>
          </p:nvCxnSpPr>
          <p:spPr>
            <a:xfrm flipH="1">
              <a:off x="113519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D3D3DB7-42E2-41F8-B63E-85E4EF5D9245}"/>
                </a:ext>
              </a:extLst>
            </p:cNvPr>
            <p:cNvCxnSpPr/>
            <p:nvPr/>
          </p:nvCxnSpPr>
          <p:spPr>
            <a:xfrm flipH="1">
              <a:off x="115014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DE359B7-7CF7-4F48-9B9C-9B9CFC999E59}"/>
                </a:ext>
              </a:extLst>
            </p:cNvPr>
            <p:cNvCxnSpPr/>
            <p:nvPr/>
          </p:nvCxnSpPr>
          <p:spPr>
            <a:xfrm flipH="1">
              <a:off x="116509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75CA5E0-041A-4C6C-BCAB-E9980CB18611}"/>
                </a:ext>
              </a:extLst>
            </p:cNvPr>
            <p:cNvCxnSpPr/>
            <p:nvPr/>
          </p:nvCxnSpPr>
          <p:spPr>
            <a:xfrm flipH="1">
              <a:off x="118004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003802D-1BC4-4600-BE17-A4C1EEC1FFAF}"/>
                </a:ext>
              </a:extLst>
            </p:cNvPr>
            <p:cNvCxnSpPr/>
            <p:nvPr/>
          </p:nvCxnSpPr>
          <p:spPr>
            <a:xfrm flipH="1">
              <a:off x="119499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BB20679-AC48-4050-B914-7DEAF6624D7C}"/>
                </a:ext>
              </a:extLst>
            </p:cNvPr>
            <p:cNvCxnSpPr/>
            <p:nvPr/>
          </p:nvCxnSpPr>
          <p:spPr>
            <a:xfrm flipH="1">
              <a:off x="120994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B6F1513-C3E5-4C74-81E3-BF78762A3233}"/>
                </a:ext>
              </a:extLst>
            </p:cNvPr>
            <p:cNvCxnSpPr/>
            <p:nvPr/>
          </p:nvCxnSpPr>
          <p:spPr>
            <a:xfrm flipH="1">
              <a:off x="37278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0607A1A-4F3F-4795-9C59-C42EB74E788C}"/>
                </a:ext>
              </a:extLst>
            </p:cNvPr>
            <p:cNvCxnSpPr/>
            <p:nvPr/>
          </p:nvCxnSpPr>
          <p:spPr>
            <a:xfrm flipH="1">
              <a:off x="35783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4E79C94-C2CC-46E0-BFA9-A4BF5C90D9AB}"/>
              </a:ext>
            </a:extLst>
          </p:cNvPr>
          <p:cNvSpPr>
            <a:spLocks noGrp="1"/>
          </p:cNvSpPr>
          <p:nvPr>
            <p:ph type="title"/>
          </p:nvPr>
        </p:nvSpPr>
        <p:spPr>
          <a:xfrm>
            <a:off x="5694946" y="1990492"/>
            <a:ext cx="5835315" cy="1438507"/>
          </a:xfrm>
          <a:prstGeom prst="rect">
            <a:avLst/>
          </a:prstGeom>
        </p:spPr>
        <p:txBody>
          <a:bodyPr/>
          <a:lstStyle>
            <a:lvl1pPr>
              <a:defRPr>
                <a:latin typeface="Futura Std Book" panose="020B0502020204020303" pitchFamily="34" charset="0"/>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9F686E8A-D248-4593-B0F9-AE73D759B69F}"/>
              </a:ext>
            </a:extLst>
          </p:cNvPr>
          <p:cNvSpPr>
            <a:spLocks noGrp="1"/>
          </p:cNvSpPr>
          <p:nvPr>
            <p:ph sz="half" idx="2"/>
          </p:nvPr>
        </p:nvSpPr>
        <p:spPr>
          <a:xfrm>
            <a:off x="5694947" y="3429000"/>
            <a:ext cx="5835315" cy="2829413"/>
          </a:xfrm>
        </p:spPr>
        <p:txBody>
          <a:bodyPr/>
          <a:lstStyle>
            <a:lvl1pPr marL="0" indent="0">
              <a:buNone/>
              <a:defRPr sz="2800">
                <a:latin typeface="Futura Lt BT" panose="020B0402020204020303" pitchFamily="34" charset="0"/>
              </a:defRPr>
            </a:lvl1pPr>
            <a:lvl2pPr marL="457200" indent="0">
              <a:buNone/>
              <a:defRPr>
                <a:latin typeface="Futura Lt BT" panose="020B0402020204020303" pitchFamily="34" charset="0"/>
              </a:defRPr>
            </a:lvl2pPr>
            <a:lvl3pPr marL="914400" indent="0">
              <a:buNone/>
              <a:defRPr>
                <a:latin typeface="Futura Lt BT" panose="020B0402020204020303" pitchFamily="34" charset="0"/>
              </a:defRPr>
            </a:lvl3pPr>
            <a:lvl4pPr marL="1371600" indent="0">
              <a:buNone/>
              <a:defRPr>
                <a:latin typeface="Futura Lt BT" panose="020B0402020204020303" pitchFamily="34" charset="0"/>
              </a:defRPr>
            </a:lvl4pPr>
            <a:lvl5pPr marL="1828800" indent="0">
              <a:buNone/>
              <a:defRPr>
                <a:latin typeface="Futura Lt BT" panose="020B04020202040203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0BC56BF8-0269-421D-8370-C71223022C05}"/>
              </a:ext>
            </a:extLst>
          </p:cNvPr>
          <p:cNvSpPr>
            <a:spLocks noGrp="1"/>
          </p:cNvSpPr>
          <p:nvPr>
            <p:ph type="pic" sz="quarter" idx="10"/>
          </p:nvPr>
        </p:nvSpPr>
        <p:spPr>
          <a:xfrm>
            <a:off x="661738" y="0"/>
            <a:ext cx="4519862" cy="6858000"/>
          </a:xfrm>
        </p:spPr>
        <p:txBody>
          <a:bodyPr/>
          <a:lstStyle/>
          <a:p>
            <a:r>
              <a:rPr lang="en-US" dirty="0"/>
              <a:t>Click icon to add picture</a:t>
            </a:r>
          </a:p>
        </p:txBody>
      </p:sp>
      <p:sp>
        <p:nvSpPr>
          <p:cNvPr id="10" name="Rectangle 9">
            <a:extLst>
              <a:ext uri="{FF2B5EF4-FFF2-40B4-BE49-F238E27FC236}">
                <a16:creationId xmlns:a16="http://schemas.microsoft.com/office/drawing/2014/main" id="{5E5DD555-CA3A-4D35-8FD3-DBE070AC963D}"/>
              </a:ext>
            </a:extLst>
          </p:cNvPr>
          <p:cNvSpPr/>
          <p:nvPr userDrawn="1"/>
        </p:nvSpPr>
        <p:spPr>
          <a:xfrm>
            <a:off x="0" y="0"/>
            <a:ext cx="661738" cy="6858000"/>
          </a:xfrm>
          <a:prstGeom prst="rect">
            <a:avLst/>
          </a:prstGeom>
          <a:solidFill>
            <a:srgbClr val="0F5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7">
            <a:extLst>
              <a:ext uri="{FF2B5EF4-FFF2-40B4-BE49-F238E27FC236}">
                <a16:creationId xmlns:a16="http://schemas.microsoft.com/office/drawing/2014/main" id="{7A8E6BE5-2B49-4FF0-BE99-03E65879D497}"/>
              </a:ext>
            </a:extLst>
          </p:cNvPr>
          <p:cNvSpPr>
            <a:spLocks noGrp="1"/>
          </p:cNvSpPr>
          <p:nvPr>
            <p:ph type="pic" sz="quarter" idx="11" hasCustomPrompt="1"/>
          </p:nvPr>
        </p:nvSpPr>
        <p:spPr>
          <a:xfrm>
            <a:off x="5694946" y="599587"/>
            <a:ext cx="2198186" cy="1325563"/>
          </a:xfrm>
        </p:spPr>
        <p:txBody>
          <a:bodyPr/>
          <a:lstStyle>
            <a:lvl1pPr marL="0" indent="0">
              <a:buNone/>
              <a:defRPr/>
            </a:lvl1pPr>
          </a:lstStyle>
          <a:p>
            <a:r>
              <a:rPr lang="en-US" dirty="0"/>
              <a:t>Icon</a:t>
            </a:r>
          </a:p>
          <a:p>
            <a:endParaRPr lang="en-US" dirty="0"/>
          </a:p>
        </p:txBody>
      </p:sp>
      <p:pic>
        <p:nvPicPr>
          <p:cNvPr id="8" name="Picture 7">
            <a:extLst>
              <a:ext uri="{FF2B5EF4-FFF2-40B4-BE49-F238E27FC236}">
                <a16:creationId xmlns:a16="http://schemas.microsoft.com/office/drawing/2014/main" id="{632E566D-E547-4F9C-A851-A3CB3B5271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257" y="6528046"/>
            <a:ext cx="2210677" cy="148163"/>
          </a:xfrm>
          <a:prstGeom prst="rect">
            <a:avLst/>
          </a:prstGeom>
        </p:spPr>
      </p:pic>
    </p:spTree>
    <p:extLst>
      <p:ext uri="{BB962C8B-B14F-4D97-AF65-F5344CB8AC3E}">
        <p14:creationId xmlns:p14="http://schemas.microsoft.com/office/powerpoint/2010/main" val="546328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_1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5691819-D805-4C26-8791-F8D3EE82D3DD}"/>
              </a:ext>
            </a:extLst>
          </p:cNvPr>
          <p:cNvSpPr>
            <a:spLocks noGrp="1"/>
          </p:cNvSpPr>
          <p:nvPr>
            <p:ph type="pic" sz="quarter" idx="11"/>
          </p:nvPr>
        </p:nvSpPr>
        <p:spPr>
          <a:xfrm>
            <a:off x="4518024" y="0"/>
            <a:ext cx="7673975" cy="6858000"/>
          </a:xfrm>
        </p:spPr>
        <p:txBody>
          <a:bodyPr/>
          <a:lstStyle/>
          <a:p>
            <a:r>
              <a:rPr lang="en-US" dirty="0"/>
              <a:t>Click icon to add picture</a:t>
            </a:r>
          </a:p>
        </p:txBody>
      </p:sp>
      <p:sp>
        <p:nvSpPr>
          <p:cNvPr id="73" name="Rectangle 13">
            <a:extLst>
              <a:ext uri="{FF2B5EF4-FFF2-40B4-BE49-F238E27FC236}">
                <a16:creationId xmlns:a16="http://schemas.microsoft.com/office/drawing/2014/main" id="{47D32202-00F4-4479-8703-86D4FF8EDE8D}"/>
              </a:ext>
            </a:extLst>
          </p:cNvPr>
          <p:cNvSpPr/>
          <p:nvPr userDrawn="1"/>
        </p:nvSpPr>
        <p:spPr>
          <a:xfrm>
            <a:off x="291562" y="-11190"/>
            <a:ext cx="8759235" cy="6880380"/>
          </a:xfrm>
          <a:custGeom>
            <a:avLst/>
            <a:gdLst>
              <a:gd name="connsiteX0" fmla="*/ 0 w 10073640"/>
              <a:gd name="connsiteY0" fmla="*/ 0 h 6858000"/>
              <a:gd name="connsiteX1" fmla="*/ 10073640 w 10073640"/>
              <a:gd name="connsiteY1" fmla="*/ 0 h 6858000"/>
              <a:gd name="connsiteX2" fmla="*/ 10073640 w 10073640"/>
              <a:gd name="connsiteY2" fmla="*/ 6858000 h 6858000"/>
              <a:gd name="connsiteX3" fmla="*/ 0 w 10073640"/>
              <a:gd name="connsiteY3" fmla="*/ 6858000 h 6858000"/>
              <a:gd name="connsiteX4" fmla="*/ 0 w 10073640"/>
              <a:gd name="connsiteY4" fmla="*/ 0 h 6858000"/>
              <a:gd name="connsiteX0" fmla="*/ 0 w 10073640"/>
              <a:gd name="connsiteY0" fmla="*/ 0 h 6858000"/>
              <a:gd name="connsiteX1" fmla="*/ 7482840 w 10073640"/>
              <a:gd name="connsiteY1" fmla="*/ 0 h 6858000"/>
              <a:gd name="connsiteX2" fmla="*/ 10073640 w 10073640"/>
              <a:gd name="connsiteY2" fmla="*/ 6858000 h 6858000"/>
              <a:gd name="connsiteX3" fmla="*/ 0 w 10073640"/>
              <a:gd name="connsiteY3" fmla="*/ 6858000 h 6858000"/>
              <a:gd name="connsiteX4" fmla="*/ 0 w 10073640"/>
              <a:gd name="connsiteY4" fmla="*/ 0 h 6858000"/>
              <a:gd name="connsiteX0" fmla="*/ 0 w 10073640"/>
              <a:gd name="connsiteY0" fmla="*/ 15240 h 6873240"/>
              <a:gd name="connsiteX1" fmla="*/ 7802880 w 10073640"/>
              <a:gd name="connsiteY1" fmla="*/ 0 h 6873240"/>
              <a:gd name="connsiteX2" fmla="*/ 10073640 w 10073640"/>
              <a:gd name="connsiteY2" fmla="*/ 6873240 h 6873240"/>
              <a:gd name="connsiteX3" fmla="*/ 0 w 10073640"/>
              <a:gd name="connsiteY3" fmla="*/ 6873240 h 6873240"/>
              <a:gd name="connsiteX4" fmla="*/ 0 w 10073640"/>
              <a:gd name="connsiteY4" fmla="*/ 15240 h 6873240"/>
              <a:gd name="connsiteX0" fmla="*/ 0 w 8366760"/>
              <a:gd name="connsiteY0" fmla="*/ 15240 h 6873240"/>
              <a:gd name="connsiteX1" fmla="*/ 7802880 w 8366760"/>
              <a:gd name="connsiteY1" fmla="*/ 0 h 6873240"/>
              <a:gd name="connsiteX2" fmla="*/ 8366760 w 8366760"/>
              <a:gd name="connsiteY2" fmla="*/ 6858000 h 6873240"/>
              <a:gd name="connsiteX3" fmla="*/ 0 w 8366760"/>
              <a:gd name="connsiteY3" fmla="*/ 6873240 h 6873240"/>
              <a:gd name="connsiteX4" fmla="*/ 0 w 8366760"/>
              <a:gd name="connsiteY4" fmla="*/ 15240 h 6873240"/>
              <a:gd name="connsiteX0" fmla="*/ 0 w 11948160"/>
              <a:gd name="connsiteY0" fmla="*/ 15240 h 6888480"/>
              <a:gd name="connsiteX1" fmla="*/ 7802880 w 11948160"/>
              <a:gd name="connsiteY1" fmla="*/ 0 h 6888480"/>
              <a:gd name="connsiteX2" fmla="*/ 11948160 w 11948160"/>
              <a:gd name="connsiteY2" fmla="*/ 6888480 h 6888480"/>
              <a:gd name="connsiteX3" fmla="*/ 0 w 11948160"/>
              <a:gd name="connsiteY3" fmla="*/ 6873240 h 6888480"/>
              <a:gd name="connsiteX4" fmla="*/ 0 w 11948160"/>
              <a:gd name="connsiteY4" fmla="*/ 15240 h 6888480"/>
              <a:gd name="connsiteX0" fmla="*/ 0 w 7802880"/>
              <a:gd name="connsiteY0" fmla="*/ 15240 h 6888480"/>
              <a:gd name="connsiteX1" fmla="*/ 7802880 w 7802880"/>
              <a:gd name="connsiteY1" fmla="*/ 0 h 6888480"/>
              <a:gd name="connsiteX2" fmla="*/ 6964680 w 7802880"/>
              <a:gd name="connsiteY2" fmla="*/ 6888480 h 6888480"/>
              <a:gd name="connsiteX3" fmla="*/ 0 w 7802880"/>
              <a:gd name="connsiteY3" fmla="*/ 6873240 h 6888480"/>
              <a:gd name="connsiteX4" fmla="*/ 0 w 7802880"/>
              <a:gd name="connsiteY4" fmla="*/ 15240 h 6888480"/>
              <a:gd name="connsiteX0" fmla="*/ 0 w 8991600"/>
              <a:gd name="connsiteY0" fmla="*/ 15240 h 6888480"/>
              <a:gd name="connsiteX1" fmla="*/ 8991600 w 8991600"/>
              <a:gd name="connsiteY1" fmla="*/ 0 h 6888480"/>
              <a:gd name="connsiteX2" fmla="*/ 6964680 w 8991600"/>
              <a:gd name="connsiteY2" fmla="*/ 6888480 h 6888480"/>
              <a:gd name="connsiteX3" fmla="*/ 0 w 8991600"/>
              <a:gd name="connsiteY3" fmla="*/ 6873240 h 6888480"/>
              <a:gd name="connsiteX4" fmla="*/ 0 w 8991600"/>
              <a:gd name="connsiteY4" fmla="*/ 15240 h 6888480"/>
              <a:gd name="connsiteX0" fmla="*/ 0 w 8991600"/>
              <a:gd name="connsiteY0" fmla="*/ 15240 h 6888480"/>
              <a:gd name="connsiteX1" fmla="*/ 8991600 w 8991600"/>
              <a:gd name="connsiteY1" fmla="*/ 0 h 6888480"/>
              <a:gd name="connsiteX2" fmla="*/ 6141720 w 8991600"/>
              <a:gd name="connsiteY2" fmla="*/ 6888480 h 6888480"/>
              <a:gd name="connsiteX3" fmla="*/ 0 w 8991600"/>
              <a:gd name="connsiteY3" fmla="*/ 6873240 h 6888480"/>
              <a:gd name="connsiteX4" fmla="*/ 0 w 8991600"/>
              <a:gd name="connsiteY4" fmla="*/ 15240 h 6888480"/>
              <a:gd name="connsiteX0" fmla="*/ 1082040 w 8991600"/>
              <a:gd name="connsiteY0" fmla="*/ 45720 h 6888480"/>
              <a:gd name="connsiteX1" fmla="*/ 8991600 w 8991600"/>
              <a:gd name="connsiteY1" fmla="*/ 0 h 6888480"/>
              <a:gd name="connsiteX2" fmla="*/ 6141720 w 8991600"/>
              <a:gd name="connsiteY2" fmla="*/ 6888480 h 6888480"/>
              <a:gd name="connsiteX3" fmla="*/ 0 w 8991600"/>
              <a:gd name="connsiteY3" fmla="*/ 6873240 h 6888480"/>
              <a:gd name="connsiteX4" fmla="*/ 1082040 w 8991600"/>
              <a:gd name="connsiteY4" fmla="*/ 45720 h 6888480"/>
              <a:gd name="connsiteX0" fmla="*/ 381000 w 8991600"/>
              <a:gd name="connsiteY0" fmla="*/ 30480 h 6888480"/>
              <a:gd name="connsiteX1" fmla="*/ 8991600 w 8991600"/>
              <a:gd name="connsiteY1" fmla="*/ 0 h 6888480"/>
              <a:gd name="connsiteX2" fmla="*/ 6141720 w 8991600"/>
              <a:gd name="connsiteY2" fmla="*/ 6888480 h 6888480"/>
              <a:gd name="connsiteX3" fmla="*/ 0 w 8991600"/>
              <a:gd name="connsiteY3" fmla="*/ 6873240 h 6888480"/>
              <a:gd name="connsiteX4" fmla="*/ 381000 w 8991600"/>
              <a:gd name="connsiteY4" fmla="*/ 30480 h 6888480"/>
              <a:gd name="connsiteX0" fmla="*/ 0 w 8610600"/>
              <a:gd name="connsiteY0" fmla="*/ 30480 h 6888480"/>
              <a:gd name="connsiteX1" fmla="*/ 8610600 w 8610600"/>
              <a:gd name="connsiteY1" fmla="*/ 0 h 6888480"/>
              <a:gd name="connsiteX2" fmla="*/ 5760720 w 8610600"/>
              <a:gd name="connsiteY2" fmla="*/ 6888480 h 6888480"/>
              <a:gd name="connsiteX3" fmla="*/ 929640 w 8610600"/>
              <a:gd name="connsiteY3" fmla="*/ 6888480 h 6888480"/>
              <a:gd name="connsiteX4" fmla="*/ 0 w 8610600"/>
              <a:gd name="connsiteY4" fmla="*/ 30480 h 6888480"/>
              <a:gd name="connsiteX0" fmla="*/ 30480 w 8641080"/>
              <a:gd name="connsiteY0" fmla="*/ 30480 h 6888480"/>
              <a:gd name="connsiteX1" fmla="*/ 8641080 w 8641080"/>
              <a:gd name="connsiteY1" fmla="*/ 0 h 6888480"/>
              <a:gd name="connsiteX2" fmla="*/ 5791200 w 8641080"/>
              <a:gd name="connsiteY2" fmla="*/ 6888480 h 6888480"/>
              <a:gd name="connsiteX3" fmla="*/ 0 w 8641080"/>
              <a:gd name="connsiteY3" fmla="*/ 6873240 h 6888480"/>
              <a:gd name="connsiteX4" fmla="*/ 30480 w 8641080"/>
              <a:gd name="connsiteY4" fmla="*/ 30480 h 6888480"/>
              <a:gd name="connsiteX0" fmla="*/ 8099 w 8641080"/>
              <a:gd name="connsiteY0" fmla="*/ 8100 h 6888480"/>
              <a:gd name="connsiteX1" fmla="*/ 8641080 w 8641080"/>
              <a:gd name="connsiteY1" fmla="*/ 0 h 6888480"/>
              <a:gd name="connsiteX2" fmla="*/ 5791200 w 8641080"/>
              <a:gd name="connsiteY2" fmla="*/ 6888480 h 6888480"/>
              <a:gd name="connsiteX3" fmla="*/ 0 w 8641080"/>
              <a:gd name="connsiteY3" fmla="*/ 6873240 h 6888480"/>
              <a:gd name="connsiteX4" fmla="*/ 8099 w 8641080"/>
              <a:gd name="connsiteY4" fmla="*/ 8100 h 6888480"/>
              <a:gd name="connsiteX0" fmla="*/ 8099 w 8721090"/>
              <a:gd name="connsiteY0" fmla="*/ 0 h 6880380"/>
              <a:gd name="connsiteX1" fmla="*/ 8721090 w 8721090"/>
              <a:gd name="connsiteY1" fmla="*/ 3330 h 6880380"/>
              <a:gd name="connsiteX2" fmla="*/ 5791200 w 8721090"/>
              <a:gd name="connsiteY2" fmla="*/ 6880380 h 6880380"/>
              <a:gd name="connsiteX3" fmla="*/ 0 w 8721090"/>
              <a:gd name="connsiteY3" fmla="*/ 6865140 h 6880380"/>
              <a:gd name="connsiteX4" fmla="*/ 8099 w 8721090"/>
              <a:gd name="connsiteY4" fmla="*/ 0 h 6880380"/>
              <a:gd name="connsiteX0" fmla="*/ 8099 w 8915400"/>
              <a:gd name="connsiteY0" fmla="*/ 0 h 6880380"/>
              <a:gd name="connsiteX1" fmla="*/ 8915400 w 8915400"/>
              <a:gd name="connsiteY1" fmla="*/ 3330 h 6880380"/>
              <a:gd name="connsiteX2" fmla="*/ 5791200 w 8915400"/>
              <a:gd name="connsiteY2" fmla="*/ 6880380 h 6880380"/>
              <a:gd name="connsiteX3" fmla="*/ 0 w 8915400"/>
              <a:gd name="connsiteY3" fmla="*/ 6865140 h 6880380"/>
              <a:gd name="connsiteX4" fmla="*/ 8099 w 8915400"/>
              <a:gd name="connsiteY4" fmla="*/ 0 h 6880380"/>
              <a:gd name="connsiteX0" fmla="*/ 8099 w 9235440"/>
              <a:gd name="connsiteY0" fmla="*/ 0 h 6880380"/>
              <a:gd name="connsiteX1" fmla="*/ 9235440 w 9235440"/>
              <a:gd name="connsiteY1" fmla="*/ 3330 h 6880380"/>
              <a:gd name="connsiteX2" fmla="*/ 5791200 w 9235440"/>
              <a:gd name="connsiteY2" fmla="*/ 6880380 h 6880380"/>
              <a:gd name="connsiteX3" fmla="*/ 0 w 9235440"/>
              <a:gd name="connsiteY3" fmla="*/ 6865140 h 6880380"/>
              <a:gd name="connsiteX4" fmla="*/ 8099 w 9235440"/>
              <a:gd name="connsiteY4" fmla="*/ 0 h 6880380"/>
              <a:gd name="connsiteX0" fmla="*/ 8099 w 9235440"/>
              <a:gd name="connsiteY0" fmla="*/ 0 h 6880380"/>
              <a:gd name="connsiteX1" fmla="*/ 9235440 w 9235440"/>
              <a:gd name="connsiteY1" fmla="*/ 3330 h 6880380"/>
              <a:gd name="connsiteX2" fmla="*/ 5482590 w 9235440"/>
              <a:gd name="connsiteY2" fmla="*/ 6880380 h 6880380"/>
              <a:gd name="connsiteX3" fmla="*/ 0 w 9235440"/>
              <a:gd name="connsiteY3" fmla="*/ 6865140 h 6880380"/>
              <a:gd name="connsiteX4" fmla="*/ 8099 w 9235440"/>
              <a:gd name="connsiteY4" fmla="*/ 0 h 6880380"/>
              <a:gd name="connsiteX0" fmla="*/ 2156939 w 9235440"/>
              <a:gd name="connsiteY0" fmla="*/ 110970 h 6877050"/>
              <a:gd name="connsiteX1" fmla="*/ 9235440 w 9235440"/>
              <a:gd name="connsiteY1" fmla="*/ 0 h 6877050"/>
              <a:gd name="connsiteX2" fmla="*/ 5482590 w 9235440"/>
              <a:gd name="connsiteY2" fmla="*/ 6877050 h 6877050"/>
              <a:gd name="connsiteX3" fmla="*/ 0 w 9235440"/>
              <a:gd name="connsiteY3" fmla="*/ 6861810 h 6877050"/>
              <a:gd name="connsiteX4" fmla="*/ 2156939 w 9235440"/>
              <a:gd name="connsiteY4" fmla="*/ 110970 h 6877050"/>
              <a:gd name="connsiteX0" fmla="*/ 476729 w 9235440"/>
              <a:gd name="connsiteY0" fmla="*/ 0 h 6880380"/>
              <a:gd name="connsiteX1" fmla="*/ 9235440 w 9235440"/>
              <a:gd name="connsiteY1" fmla="*/ 3330 h 6880380"/>
              <a:gd name="connsiteX2" fmla="*/ 5482590 w 9235440"/>
              <a:gd name="connsiteY2" fmla="*/ 6880380 h 6880380"/>
              <a:gd name="connsiteX3" fmla="*/ 0 w 9235440"/>
              <a:gd name="connsiteY3" fmla="*/ 6865140 h 6880380"/>
              <a:gd name="connsiteX4" fmla="*/ 476729 w 9235440"/>
              <a:gd name="connsiteY4" fmla="*/ 0 h 6880380"/>
              <a:gd name="connsiteX0" fmla="*/ 7 w 8758718"/>
              <a:gd name="connsiteY0" fmla="*/ 0 h 6888000"/>
              <a:gd name="connsiteX1" fmla="*/ 8758718 w 8758718"/>
              <a:gd name="connsiteY1" fmla="*/ 3330 h 6888000"/>
              <a:gd name="connsiteX2" fmla="*/ 5005868 w 8758718"/>
              <a:gd name="connsiteY2" fmla="*/ 6880380 h 6888000"/>
              <a:gd name="connsiteX3" fmla="*/ 826298 w 8758718"/>
              <a:gd name="connsiteY3" fmla="*/ 6888000 h 6888000"/>
              <a:gd name="connsiteX4" fmla="*/ 7 w 8758718"/>
              <a:gd name="connsiteY4" fmla="*/ 0 h 6888000"/>
              <a:gd name="connsiteX0" fmla="*/ 524 w 8759235"/>
              <a:gd name="connsiteY0" fmla="*/ 0 h 6880380"/>
              <a:gd name="connsiteX1" fmla="*/ 8759235 w 8759235"/>
              <a:gd name="connsiteY1" fmla="*/ 3330 h 6880380"/>
              <a:gd name="connsiteX2" fmla="*/ 5006385 w 8759235"/>
              <a:gd name="connsiteY2" fmla="*/ 6880380 h 6880380"/>
              <a:gd name="connsiteX3" fmla="*/ 3855 w 8759235"/>
              <a:gd name="connsiteY3" fmla="*/ 6876570 h 6880380"/>
              <a:gd name="connsiteX4" fmla="*/ 524 w 8759235"/>
              <a:gd name="connsiteY4" fmla="*/ 0 h 688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9235" h="6880380">
                <a:moveTo>
                  <a:pt x="524" y="0"/>
                </a:moveTo>
                <a:lnTo>
                  <a:pt x="8759235" y="3330"/>
                </a:lnTo>
                <a:lnTo>
                  <a:pt x="5006385" y="6880380"/>
                </a:lnTo>
                <a:lnTo>
                  <a:pt x="3855" y="6876570"/>
                </a:lnTo>
                <a:cubicBezTo>
                  <a:pt x="6555" y="4588190"/>
                  <a:pt x="-2176" y="2288380"/>
                  <a:pt x="524" y="0"/>
                </a:cubicBezTo>
                <a:close/>
              </a:path>
            </a:pathLst>
          </a:custGeom>
          <a:solidFill>
            <a:srgbClr val="0F5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Rectangle 13">
            <a:extLst>
              <a:ext uri="{FF2B5EF4-FFF2-40B4-BE49-F238E27FC236}">
                <a16:creationId xmlns:a16="http://schemas.microsoft.com/office/drawing/2014/main" id="{3E93CD9A-34BA-4DB5-A3FA-CF51C18AC585}"/>
              </a:ext>
            </a:extLst>
          </p:cNvPr>
          <p:cNvSpPr/>
          <p:nvPr userDrawn="1"/>
        </p:nvSpPr>
        <p:spPr>
          <a:xfrm>
            <a:off x="-187012" y="-11190"/>
            <a:ext cx="8759235" cy="6880380"/>
          </a:xfrm>
          <a:custGeom>
            <a:avLst/>
            <a:gdLst>
              <a:gd name="connsiteX0" fmla="*/ 0 w 10073640"/>
              <a:gd name="connsiteY0" fmla="*/ 0 h 6858000"/>
              <a:gd name="connsiteX1" fmla="*/ 10073640 w 10073640"/>
              <a:gd name="connsiteY1" fmla="*/ 0 h 6858000"/>
              <a:gd name="connsiteX2" fmla="*/ 10073640 w 10073640"/>
              <a:gd name="connsiteY2" fmla="*/ 6858000 h 6858000"/>
              <a:gd name="connsiteX3" fmla="*/ 0 w 10073640"/>
              <a:gd name="connsiteY3" fmla="*/ 6858000 h 6858000"/>
              <a:gd name="connsiteX4" fmla="*/ 0 w 10073640"/>
              <a:gd name="connsiteY4" fmla="*/ 0 h 6858000"/>
              <a:gd name="connsiteX0" fmla="*/ 0 w 10073640"/>
              <a:gd name="connsiteY0" fmla="*/ 0 h 6858000"/>
              <a:gd name="connsiteX1" fmla="*/ 7482840 w 10073640"/>
              <a:gd name="connsiteY1" fmla="*/ 0 h 6858000"/>
              <a:gd name="connsiteX2" fmla="*/ 10073640 w 10073640"/>
              <a:gd name="connsiteY2" fmla="*/ 6858000 h 6858000"/>
              <a:gd name="connsiteX3" fmla="*/ 0 w 10073640"/>
              <a:gd name="connsiteY3" fmla="*/ 6858000 h 6858000"/>
              <a:gd name="connsiteX4" fmla="*/ 0 w 10073640"/>
              <a:gd name="connsiteY4" fmla="*/ 0 h 6858000"/>
              <a:gd name="connsiteX0" fmla="*/ 0 w 10073640"/>
              <a:gd name="connsiteY0" fmla="*/ 15240 h 6873240"/>
              <a:gd name="connsiteX1" fmla="*/ 7802880 w 10073640"/>
              <a:gd name="connsiteY1" fmla="*/ 0 h 6873240"/>
              <a:gd name="connsiteX2" fmla="*/ 10073640 w 10073640"/>
              <a:gd name="connsiteY2" fmla="*/ 6873240 h 6873240"/>
              <a:gd name="connsiteX3" fmla="*/ 0 w 10073640"/>
              <a:gd name="connsiteY3" fmla="*/ 6873240 h 6873240"/>
              <a:gd name="connsiteX4" fmla="*/ 0 w 10073640"/>
              <a:gd name="connsiteY4" fmla="*/ 15240 h 6873240"/>
              <a:gd name="connsiteX0" fmla="*/ 0 w 8366760"/>
              <a:gd name="connsiteY0" fmla="*/ 15240 h 6873240"/>
              <a:gd name="connsiteX1" fmla="*/ 7802880 w 8366760"/>
              <a:gd name="connsiteY1" fmla="*/ 0 h 6873240"/>
              <a:gd name="connsiteX2" fmla="*/ 8366760 w 8366760"/>
              <a:gd name="connsiteY2" fmla="*/ 6858000 h 6873240"/>
              <a:gd name="connsiteX3" fmla="*/ 0 w 8366760"/>
              <a:gd name="connsiteY3" fmla="*/ 6873240 h 6873240"/>
              <a:gd name="connsiteX4" fmla="*/ 0 w 8366760"/>
              <a:gd name="connsiteY4" fmla="*/ 15240 h 6873240"/>
              <a:gd name="connsiteX0" fmla="*/ 0 w 11948160"/>
              <a:gd name="connsiteY0" fmla="*/ 15240 h 6888480"/>
              <a:gd name="connsiteX1" fmla="*/ 7802880 w 11948160"/>
              <a:gd name="connsiteY1" fmla="*/ 0 h 6888480"/>
              <a:gd name="connsiteX2" fmla="*/ 11948160 w 11948160"/>
              <a:gd name="connsiteY2" fmla="*/ 6888480 h 6888480"/>
              <a:gd name="connsiteX3" fmla="*/ 0 w 11948160"/>
              <a:gd name="connsiteY3" fmla="*/ 6873240 h 6888480"/>
              <a:gd name="connsiteX4" fmla="*/ 0 w 11948160"/>
              <a:gd name="connsiteY4" fmla="*/ 15240 h 6888480"/>
              <a:gd name="connsiteX0" fmla="*/ 0 w 7802880"/>
              <a:gd name="connsiteY0" fmla="*/ 15240 h 6888480"/>
              <a:gd name="connsiteX1" fmla="*/ 7802880 w 7802880"/>
              <a:gd name="connsiteY1" fmla="*/ 0 h 6888480"/>
              <a:gd name="connsiteX2" fmla="*/ 6964680 w 7802880"/>
              <a:gd name="connsiteY2" fmla="*/ 6888480 h 6888480"/>
              <a:gd name="connsiteX3" fmla="*/ 0 w 7802880"/>
              <a:gd name="connsiteY3" fmla="*/ 6873240 h 6888480"/>
              <a:gd name="connsiteX4" fmla="*/ 0 w 7802880"/>
              <a:gd name="connsiteY4" fmla="*/ 15240 h 6888480"/>
              <a:gd name="connsiteX0" fmla="*/ 0 w 8991600"/>
              <a:gd name="connsiteY0" fmla="*/ 15240 h 6888480"/>
              <a:gd name="connsiteX1" fmla="*/ 8991600 w 8991600"/>
              <a:gd name="connsiteY1" fmla="*/ 0 h 6888480"/>
              <a:gd name="connsiteX2" fmla="*/ 6964680 w 8991600"/>
              <a:gd name="connsiteY2" fmla="*/ 6888480 h 6888480"/>
              <a:gd name="connsiteX3" fmla="*/ 0 w 8991600"/>
              <a:gd name="connsiteY3" fmla="*/ 6873240 h 6888480"/>
              <a:gd name="connsiteX4" fmla="*/ 0 w 8991600"/>
              <a:gd name="connsiteY4" fmla="*/ 15240 h 6888480"/>
              <a:gd name="connsiteX0" fmla="*/ 0 w 8991600"/>
              <a:gd name="connsiteY0" fmla="*/ 15240 h 6888480"/>
              <a:gd name="connsiteX1" fmla="*/ 8991600 w 8991600"/>
              <a:gd name="connsiteY1" fmla="*/ 0 h 6888480"/>
              <a:gd name="connsiteX2" fmla="*/ 6141720 w 8991600"/>
              <a:gd name="connsiteY2" fmla="*/ 6888480 h 6888480"/>
              <a:gd name="connsiteX3" fmla="*/ 0 w 8991600"/>
              <a:gd name="connsiteY3" fmla="*/ 6873240 h 6888480"/>
              <a:gd name="connsiteX4" fmla="*/ 0 w 8991600"/>
              <a:gd name="connsiteY4" fmla="*/ 15240 h 6888480"/>
              <a:gd name="connsiteX0" fmla="*/ 1082040 w 8991600"/>
              <a:gd name="connsiteY0" fmla="*/ 45720 h 6888480"/>
              <a:gd name="connsiteX1" fmla="*/ 8991600 w 8991600"/>
              <a:gd name="connsiteY1" fmla="*/ 0 h 6888480"/>
              <a:gd name="connsiteX2" fmla="*/ 6141720 w 8991600"/>
              <a:gd name="connsiteY2" fmla="*/ 6888480 h 6888480"/>
              <a:gd name="connsiteX3" fmla="*/ 0 w 8991600"/>
              <a:gd name="connsiteY3" fmla="*/ 6873240 h 6888480"/>
              <a:gd name="connsiteX4" fmla="*/ 1082040 w 8991600"/>
              <a:gd name="connsiteY4" fmla="*/ 45720 h 6888480"/>
              <a:gd name="connsiteX0" fmla="*/ 381000 w 8991600"/>
              <a:gd name="connsiteY0" fmla="*/ 30480 h 6888480"/>
              <a:gd name="connsiteX1" fmla="*/ 8991600 w 8991600"/>
              <a:gd name="connsiteY1" fmla="*/ 0 h 6888480"/>
              <a:gd name="connsiteX2" fmla="*/ 6141720 w 8991600"/>
              <a:gd name="connsiteY2" fmla="*/ 6888480 h 6888480"/>
              <a:gd name="connsiteX3" fmla="*/ 0 w 8991600"/>
              <a:gd name="connsiteY3" fmla="*/ 6873240 h 6888480"/>
              <a:gd name="connsiteX4" fmla="*/ 381000 w 8991600"/>
              <a:gd name="connsiteY4" fmla="*/ 30480 h 6888480"/>
              <a:gd name="connsiteX0" fmla="*/ 0 w 8610600"/>
              <a:gd name="connsiteY0" fmla="*/ 30480 h 6888480"/>
              <a:gd name="connsiteX1" fmla="*/ 8610600 w 8610600"/>
              <a:gd name="connsiteY1" fmla="*/ 0 h 6888480"/>
              <a:gd name="connsiteX2" fmla="*/ 5760720 w 8610600"/>
              <a:gd name="connsiteY2" fmla="*/ 6888480 h 6888480"/>
              <a:gd name="connsiteX3" fmla="*/ 929640 w 8610600"/>
              <a:gd name="connsiteY3" fmla="*/ 6888480 h 6888480"/>
              <a:gd name="connsiteX4" fmla="*/ 0 w 8610600"/>
              <a:gd name="connsiteY4" fmla="*/ 30480 h 6888480"/>
              <a:gd name="connsiteX0" fmla="*/ 30480 w 8641080"/>
              <a:gd name="connsiteY0" fmla="*/ 30480 h 6888480"/>
              <a:gd name="connsiteX1" fmla="*/ 8641080 w 8641080"/>
              <a:gd name="connsiteY1" fmla="*/ 0 h 6888480"/>
              <a:gd name="connsiteX2" fmla="*/ 5791200 w 8641080"/>
              <a:gd name="connsiteY2" fmla="*/ 6888480 h 6888480"/>
              <a:gd name="connsiteX3" fmla="*/ 0 w 8641080"/>
              <a:gd name="connsiteY3" fmla="*/ 6873240 h 6888480"/>
              <a:gd name="connsiteX4" fmla="*/ 30480 w 8641080"/>
              <a:gd name="connsiteY4" fmla="*/ 30480 h 6888480"/>
              <a:gd name="connsiteX0" fmla="*/ 8099 w 8641080"/>
              <a:gd name="connsiteY0" fmla="*/ 8100 h 6888480"/>
              <a:gd name="connsiteX1" fmla="*/ 8641080 w 8641080"/>
              <a:gd name="connsiteY1" fmla="*/ 0 h 6888480"/>
              <a:gd name="connsiteX2" fmla="*/ 5791200 w 8641080"/>
              <a:gd name="connsiteY2" fmla="*/ 6888480 h 6888480"/>
              <a:gd name="connsiteX3" fmla="*/ 0 w 8641080"/>
              <a:gd name="connsiteY3" fmla="*/ 6873240 h 6888480"/>
              <a:gd name="connsiteX4" fmla="*/ 8099 w 8641080"/>
              <a:gd name="connsiteY4" fmla="*/ 8100 h 6888480"/>
              <a:gd name="connsiteX0" fmla="*/ 8099 w 8721090"/>
              <a:gd name="connsiteY0" fmla="*/ 0 h 6880380"/>
              <a:gd name="connsiteX1" fmla="*/ 8721090 w 8721090"/>
              <a:gd name="connsiteY1" fmla="*/ 3330 h 6880380"/>
              <a:gd name="connsiteX2" fmla="*/ 5791200 w 8721090"/>
              <a:gd name="connsiteY2" fmla="*/ 6880380 h 6880380"/>
              <a:gd name="connsiteX3" fmla="*/ 0 w 8721090"/>
              <a:gd name="connsiteY3" fmla="*/ 6865140 h 6880380"/>
              <a:gd name="connsiteX4" fmla="*/ 8099 w 8721090"/>
              <a:gd name="connsiteY4" fmla="*/ 0 h 6880380"/>
              <a:gd name="connsiteX0" fmla="*/ 8099 w 8915400"/>
              <a:gd name="connsiteY0" fmla="*/ 0 h 6880380"/>
              <a:gd name="connsiteX1" fmla="*/ 8915400 w 8915400"/>
              <a:gd name="connsiteY1" fmla="*/ 3330 h 6880380"/>
              <a:gd name="connsiteX2" fmla="*/ 5791200 w 8915400"/>
              <a:gd name="connsiteY2" fmla="*/ 6880380 h 6880380"/>
              <a:gd name="connsiteX3" fmla="*/ 0 w 8915400"/>
              <a:gd name="connsiteY3" fmla="*/ 6865140 h 6880380"/>
              <a:gd name="connsiteX4" fmla="*/ 8099 w 8915400"/>
              <a:gd name="connsiteY4" fmla="*/ 0 h 6880380"/>
              <a:gd name="connsiteX0" fmla="*/ 8099 w 9235440"/>
              <a:gd name="connsiteY0" fmla="*/ 0 h 6880380"/>
              <a:gd name="connsiteX1" fmla="*/ 9235440 w 9235440"/>
              <a:gd name="connsiteY1" fmla="*/ 3330 h 6880380"/>
              <a:gd name="connsiteX2" fmla="*/ 5791200 w 9235440"/>
              <a:gd name="connsiteY2" fmla="*/ 6880380 h 6880380"/>
              <a:gd name="connsiteX3" fmla="*/ 0 w 9235440"/>
              <a:gd name="connsiteY3" fmla="*/ 6865140 h 6880380"/>
              <a:gd name="connsiteX4" fmla="*/ 8099 w 9235440"/>
              <a:gd name="connsiteY4" fmla="*/ 0 h 6880380"/>
              <a:gd name="connsiteX0" fmla="*/ 8099 w 9235440"/>
              <a:gd name="connsiteY0" fmla="*/ 0 h 6880380"/>
              <a:gd name="connsiteX1" fmla="*/ 9235440 w 9235440"/>
              <a:gd name="connsiteY1" fmla="*/ 3330 h 6880380"/>
              <a:gd name="connsiteX2" fmla="*/ 5482590 w 9235440"/>
              <a:gd name="connsiteY2" fmla="*/ 6880380 h 6880380"/>
              <a:gd name="connsiteX3" fmla="*/ 0 w 9235440"/>
              <a:gd name="connsiteY3" fmla="*/ 6865140 h 6880380"/>
              <a:gd name="connsiteX4" fmla="*/ 8099 w 9235440"/>
              <a:gd name="connsiteY4" fmla="*/ 0 h 6880380"/>
              <a:gd name="connsiteX0" fmla="*/ 2156939 w 9235440"/>
              <a:gd name="connsiteY0" fmla="*/ 110970 h 6877050"/>
              <a:gd name="connsiteX1" fmla="*/ 9235440 w 9235440"/>
              <a:gd name="connsiteY1" fmla="*/ 0 h 6877050"/>
              <a:gd name="connsiteX2" fmla="*/ 5482590 w 9235440"/>
              <a:gd name="connsiteY2" fmla="*/ 6877050 h 6877050"/>
              <a:gd name="connsiteX3" fmla="*/ 0 w 9235440"/>
              <a:gd name="connsiteY3" fmla="*/ 6861810 h 6877050"/>
              <a:gd name="connsiteX4" fmla="*/ 2156939 w 9235440"/>
              <a:gd name="connsiteY4" fmla="*/ 110970 h 6877050"/>
              <a:gd name="connsiteX0" fmla="*/ 476729 w 9235440"/>
              <a:gd name="connsiteY0" fmla="*/ 0 h 6880380"/>
              <a:gd name="connsiteX1" fmla="*/ 9235440 w 9235440"/>
              <a:gd name="connsiteY1" fmla="*/ 3330 h 6880380"/>
              <a:gd name="connsiteX2" fmla="*/ 5482590 w 9235440"/>
              <a:gd name="connsiteY2" fmla="*/ 6880380 h 6880380"/>
              <a:gd name="connsiteX3" fmla="*/ 0 w 9235440"/>
              <a:gd name="connsiteY3" fmla="*/ 6865140 h 6880380"/>
              <a:gd name="connsiteX4" fmla="*/ 476729 w 9235440"/>
              <a:gd name="connsiteY4" fmla="*/ 0 h 6880380"/>
              <a:gd name="connsiteX0" fmla="*/ 7 w 8758718"/>
              <a:gd name="connsiteY0" fmla="*/ 0 h 6888000"/>
              <a:gd name="connsiteX1" fmla="*/ 8758718 w 8758718"/>
              <a:gd name="connsiteY1" fmla="*/ 3330 h 6888000"/>
              <a:gd name="connsiteX2" fmla="*/ 5005868 w 8758718"/>
              <a:gd name="connsiteY2" fmla="*/ 6880380 h 6888000"/>
              <a:gd name="connsiteX3" fmla="*/ 826298 w 8758718"/>
              <a:gd name="connsiteY3" fmla="*/ 6888000 h 6888000"/>
              <a:gd name="connsiteX4" fmla="*/ 7 w 8758718"/>
              <a:gd name="connsiteY4" fmla="*/ 0 h 6888000"/>
              <a:gd name="connsiteX0" fmla="*/ 524 w 8759235"/>
              <a:gd name="connsiteY0" fmla="*/ 0 h 6880380"/>
              <a:gd name="connsiteX1" fmla="*/ 8759235 w 8759235"/>
              <a:gd name="connsiteY1" fmla="*/ 3330 h 6880380"/>
              <a:gd name="connsiteX2" fmla="*/ 5006385 w 8759235"/>
              <a:gd name="connsiteY2" fmla="*/ 6880380 h 6880380"/>
              <a:gd name="connsiteX3" fmla="*/ 3855 w 8759235"/>
              <a:gd name="connsiteY3" fmla="*/ 6876570 h 6880380"/>
              <a:gd name="connsiteX4" fmla="*/ 524 w 8759235"/>
              <a:gd name="connsiteY4" fmla="*/ 0 h 688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9235" h="6880380">
                <a:moveTo>
                  <a:pt x="524" y="0"/>
                </a:moveTo>
                <a:lnTo>
                  <a:pt x="8759235" y="3330"/>
                </a:lnTo>
                <a:lnTo>
                  <a:pt x="5006385" y="6880380"/>
                </a:lnTo>
                <a:lnTo>
                  <a:pt x="3855" y="6876570"/>
                </a:lnTo>
                <a:cubicBezTo>
                  <a:pt x="6555" y="4588190"/>
                  <a:pt x="-2176" y="2288380"/>
                  <a:pt x="524"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Title 1">
            <a:extLst>
              <a:ext uri="{FF2B5EF4-FFF2-40B4-BE49-F238E27FC236}">
                <a16:creationId xmlns:a16="http://schemas.microsoft.com/office/drawing/2014/main" id="{83D6E9C4-E58E-4F21-8CB9-D351311C645B}"/>
              </a:ext>
            </a:extLst>
          </p:cNvPr>
          <p:cNvSpPr>
            <a:spLocks noGrp="1"/>
          </p:cNvSpPr>
          <p:nvPr>
            <p:ph type="title"/>
          </p:nvPr>
        </p:nvSpPr>
        <p:spPr>
          <a:xfrm>
            <a:off x="331872" y="1893616"/>
            <a:ext cx="5835315" cy="1325563"/>
          </a:xfrm>
          <a:prstGeom prst="rect">
            <a:avLst/>
          </a:prstGeom>
        </p:spPr>
        <p:txBody>
          <a:bodyPr/>
          <a:lstStyle>
            <a:lvl1pPr>
              <a:defRPr>
                <a:latin typeface="Futura Std Book" panose="020B0502020204020303" pitchFamily="34" charset="0"/>
              </a:defRPr>
            </a:lvl1p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C453E940-2791-468D-96E2-31546845A4BF}"/>
              </a:ext>
            </a:extLst>
          </p:cNvPr>
          <p:cNvSpPr>
            <a:spLocks noGrp="1"/>
          </p:cNvSpPr>
          <p:nvPr>
            <p:ph sz="half" idx="2"/>
          </p:nvPr>
        </p:nvSpPr>
        <p:spPr>
          <a:xfrm>
            <a:off x="331873" y="3284522"/>
            <a:ext cx="5835315" cy="3050543"/>
          </a:xfrm>
        </p:spPr>
        <p:txBody>
          <a:bodyPr/>
          <a:lstStyle>
            <a:lvl1pPr marL="0" indent="0">
              <a:buNone/>
              <a:defRPr>
                <a:latin typeface="Futura Std Light" panose="020B0402020204020303" pitchFamily="34" charset="0"/>
              </a:defRPr>
            </a:lvl1pPr>
          </a:lstStyle>
          <a:p>
            <a:pPr marL="457200" lvl="0" indent="-457200">
              <a:buFont typeface="Arial" panose="020B0604020202020204" pitchFamily="34" charset="0"/>
              <a:buChar char="•"/>
            </a:pPr>
            <a:r>
              <a:rPr lang="en-US"/>
              <a:t>Click to edit Master text styles</a:t>
            </a:r>
          </a:p>
        </p:txBody>
      </p:sp>
      <p:pic>
        <p:nvPicPr>
          <p:cNvPr id="8" name="Picture 7">
            <a:extLst>
              <a:ext uri="{FF2B5EF4-FFF2-40B4-BE49-F238E27FC236}">
                <a16:creationId xmlns:a16="http://schemas.microsoft.com/office/drawing/2014/main" id="{632E566D-E547-4F9C-A851-A3CB3B5271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365" y="6528046"/>
            <a:ext cx="2210677" cy="148163"/>
          </a:xfrm>
          <a:prstGeom prst="rect">
            <a:avLst/>
          </a:prstGeom>
        </p:spPr>
      </p:pic>
      <p:sp>
        <p:nvSpPr>
          <p:cNvPr id="5" name="Picture Placeholder 4">
            <a:extLst>
              <a:ext uri="{FF2B5EF4-FFF2-40B4-BE49-F238E27FC236}">
                <a16:creationId xmlns:a16="http://schemas.microsoft.com/office/drawing/2014/main" id="{16B06DCA-8AE1-4569-B4C2-70EDDBE596EE}"/>
              </a:ext>
            </a:extLst>
          </p:cNvPr>
          <p:cNvSpPr>
            <a:spLocks noGrp="1"/>
          </p:cNvSpPr>
          <p:nvPr>
            <p:ph type="pic" sz="quarter" idx="10" hasCustomPrompt="1"/>
          </p:nvPr>
        </p:nvSpPr>
        <p:spPr>
          <a:xfrm>
            <a:off x="331872" y="572583"/>
            <a:ext cx="2211388" cy="1258888"/>
          </a:xfrm>
        </p:spPr>
        <p:txBody>
          <a:bodyPr/>
          <a:lstStyle>
            <a:lvl1pPr>
              <a:defRPr/>
            </a:lvl1pPr>
          </a:lstStyle>
          <a:p>
            <a:r>
              <a:rPr lang="en-US" dirty="0"/>
              <a:t>Icon</a:t>
            </a:r>
          </a:p>
        </p:txBody>
      </p:sp>
      <p:grpSp>
        <p:nvGrpSpPr>
          <p:cNvPr id="9" name="Group 8">
            <a:extLst>
              <a:ext uri="{FF2B5EF4-FFF2-40B4-BE49-F238E27FC236}">
                <a16:creationId xmlns:a16="http://schemas.microsoft.com/office/drawing/2014/main" id="{4638BFCF-960F-4BE6-A3C4-1DFF87C02B46}"/>
              </a:ext>
            </a:extLst>
          </p:cNvPr>
          <p:cNvGrpSpPr/>
          <p:nvPr userDrawn="1"/>
        </p:nvGrpSpPr>
        <p:grpSpPr>
          <a:xfrm>
            <a:off x="-266302" y="-48723"/>
            <a:ext cx="8794152" cy="463138"/>
            <a:chOff x="3578386" y="-48723"/>
            <a:chExt cx="8794152" cy="463138"/>
          </a:xfrm>
        </p:grpSpPr>
        <p:cxnSp>
          <p:nvCxnSpPr>
            <p:cNvPr id="10" name="Straight Connector 9">
              <a:extLst>
                <a:ext uri="{FF2B5EF4-FFF2-40B4-BE49-F238E27FC236}">
                  <a16:creationId xmlns:a16="http://schemas.microsoft.com/office/drawing/2014/main" id="{813D8E0F-B88C-481D-BAD9-EB4F39AF571C}"/>
                </a:ext>
              </a:extLst>
            </p:cNvPr>
            <p:cNvCxnSpPr/>
            <p:nvPr/>
          </p:nvCxnSpPr>
          <p:spPr>
            <a:xfrm flipH="1">
              <a:off x="43258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497467-EBA5-4BCB-A276-FE73B0043891}"/>
                </a:ext>
              </a:extLst>
            </p:cNvPr>
            <p:cNvCxnSpPr/>
            <p:nvPr/>
          </p:nvCxnSpPr>
          <p:spPr>
            <a:xfrm flipH="1">
              <a:off x="44753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31A18A2-74D4-4DF5-AB9D-1A9B4E3E3496}"/>
                </a:ext>
              </a:extLst>
            </p:cNvPr>
            <p:cNvCxnSpPr/>
            <p:nvPr/>
          </p:nvCxnSpPr>
          <p:spPr>
            <a:xfrm flipH="1">
              <a:off x="462483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0B3A3BF-40E3-48BB-BE71-9FDBBF67DB63}"/>
                </a:ext>
              </a:extLst>
            </p:cNvPr>
            <p:cNvCxnSpPr/>
            <p:nvPr/>
          </p:nvCxnSpPr>
          <p:spPr>
            <a:xfrm flipH="1">
              <a:off x="477432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BC833A-0AA4-4220-B585-0AB014FE0612}"/>
                </a:ext>
              </a:extLst>
            </p:cNvPr>
            <p:cNvCxnSpPr/>
            <p:nvPr/>
          </p:nvCxnSpPr>
          <p:spPr>
            <a:xfrm flipH="1">
              <a:off x="492381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4A831E2-95EF-4C00-BD5D-B2A9ACD73EA5}"/>
                </a:ext>
              </a:extLst>
            </p:cNvPr>
            <p:cNvCxnSpPr/>
            <p:nvPr/>
          </p:nvCxnSpPr>
          <p:spPr>
            <a:xfrm flipH="1">
              <a:off x="41763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1A5F910-0E42-48BA-97E5-AB536BB80ADC}"/>
                </a:ext>
              </a:extLst>
            </p:cNvPr>
            <p:cNvCxnSpPr/>
            <p:nvPr/>
          </p:nvCxnSpPr>
          <p:spPr>
            <a:xfrm flipH="1">
              <a:off x="40268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C6E4428-D0CB-45E5-A754-C436CCDE2B58}"/>
                </a:ext>
              </a:extLst>
            </p:cNvPr>
            <p:cNvCxnSpPr/>
            <p:nvPr/>
          </p:nvCxnSpPr>
          <p:spPr>
            <a:xfrm flipH="1">
              <a:off x="38773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9E825B-0476-44EA-B677-EF99C4E3E37B}"/>
                </a:ext>
              </a:extLst>
            </p:cNvPr>
            <p:cNvCxnSpPr/>
            <p:nvPr/>
          </p:nvCxnSpPr>
          <p:spPr>
            <a:xfrm flipH="1">
              <a:off x="50733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498558D-8D33-4102-8A40-A16115CA4AAB}"/>
                </a:ext>
              </a:extLst>
            </p:cNvPr>
            <p:cNvCxnSpPr/>
            <p:nvPr/>
          </p:nvCxnSpPr>
          <p:spPr>
            <a:xfrm flipH="1">
              <a:off x="522279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63DCE7-2197-4071-A7C1-DD3DF515C67B}"/>
                </a:ext>
              </a:extLst>
            </p:cNvPr>
            <p:cNvCxnSpPr/>
            <p:nvPr/>
          </p:nvCxnSpPr>
          <p:spPr>
            <a:xfrm flipH="1">
              <a:off x="537229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ACBC061-CEB5-42F2-A650-70A5EDD57FE2}"/>
                </a:ext>
              </a:extLst>
            </p:cNvPr>
            <p:cNvCxnSpPr/>
            <p:nvPr/>
          </p:nvCxnSpPr>
          <p:spPr>
            <a:xfrm flipH="1">
              <a:off x="552178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50A2D6-4761-4392-A9F9-58BC52267C93}"/>
                </a:ext>
              </a:extLst>
            </p:cNvPr>
            <p:cNvCxnSpPr/>
            <p:nvPr/>
          </p:nvCxnSpPr>
          <p:spPr>
            <a:xfrm flipH="1">
              <a:off x="567127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FD95340-D8C0-4419-827F-5193FE4BC9FD}"/>
                </a:ext>
              </a:extLst>
            </p:cNvPr>
            <p:cNvCxnSpPr/>
            <p:nvPr/>
          </p:nvCxnSpPr>
          <p:spPr>
            <a:xfrm flipH="1">
              <a:off x="582076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4CBA455-A3F2-48FB-A292-D829EA261005}"/>
                </a:ext>
              </a:extLst>
            </p:cNvPr>
            <p:cNvCxnSpPr/>
            <p:nvPr/>
          </p:nvCxnSpPr>
          <p:spPr>
            <a:xfrm flipH="1">
              <a:off x="641873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4A8734-4110-4D4C-A2EB-4C3436CBCA19}"/>
                </a:ext>
              </a:extLst>
            </p:cNvPr>
            <p:cNvCxnSpPr/>
            <p:nvPr/>
          </p:nvCxnSpPr>
          <p:spPr>
            <a:xfrm flipH="1">
              <a:off x="656822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E4BE289-8B22-49F6-B5B9-D851EC6E75D9}"/>
                </a:ext>
              </a:extLst>
            </p:cNvPr>
            <p:cNvCxnSpPr/>
            <p:nvPr/>
          </p:nvCxnSpPr>
          <p:spPr>
            <a:xfrm flipH="1">
              <a:off x="671771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44421B0-8757-4606-9E29-305FB7132EBF}"/>
                </a:ext>
              </a:extLst>
            </p:cNvPr>
            <p:cNvCxnSpPr/>
            <p:nvPr/>
          </p:nvCxnSpPr>
          <p:spPr>
            <a:xfrm flipH="1">
              <a:off x="686721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1A37B15-0769-4DE2-8A16-87B130DB8415}"/>
                </a:ext>
              </a:extLst>
            </p:cNvPr>
            <p:cNvCxnSpPr/>
            <p:nvPr/>
          </p:nvCxnSpPr>
          <p:spPr>
            <a:xfrm flipH="1">
              <a:off x="701670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9E7F750-1F98-4347-A2BB-FA38E1546179}"/>
                </a:ext>
              </a:extLst>
            </p:cNvPr>
            <p:cNvCxnSpPr/>
            <p:nvPr/>
          </p:nvCxnSpPr>
          <p:spPr>
            <a:xfrm flipH="1">
              <a:off x="626924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6F6DBE4-B0BE-4550-90C2-130C52D4F0AB}"/>
                </a:ext>
              </a:extLst>
            </p:cNvPr>
            <p:cNvCxnSpPr/>
            <p:nvPr/>
          </p:nvCxnSpPr>
          <p:spPr>
            <a:xfrm flipH="1">
              <a:off x="611975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157345F-E8FB-45F4-8586-61058D97C137}"/>
                </a:ext>
              </a:extLst>
            </p:cNvPr>
            <p:cNvCxnSpPr/>
            <p:nvPr/>
          </p:nvCxnSpPr>
          <p:spPr>
            <a:xfrm flipH="1">
              <a:off x="597025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A86379E-4312-4F0B-AD8E-7335E119830D}"/>
                </a:ext>
              </a:extLst>
            </p:cNvPr>
            <p:cNvCxnSpPr/>
            <p:nvPr/>
          </p:nvCxnSpPr>
          <p:spPr>
            <a:xfrm flipH="1">
              <a:off x="716619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13E83D4-0913-425F-AF49-BDF620E9423E}"/>
                </a:ext>
              </a:extLst>
            </p:cNvPr>
            <p:cNvCxnSpPr/>
            <p:nvPr/>
          </p:nvCxnSpPr>
          <p:spPr>
            <a:xfrm flipH="1">
              <a:off x="73156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F04082E-814D-42BF-B87B-C3B078C686F6}"/>
                </a:ext>
              </a:extLst>
            </p:cNvPr>
            <p:cNvCxnSpPr/>
            <p:nvPr/>
          </p:nvCxnSpPr>
          <p:spPr>
            <a:xfrm flipH="1">
              <a:off x="74651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373905F-C81A-4478-BF5F-65AF1B3A9752}"/>
                </a:ext>
              </a:extLst>
            </p:cNvPr>
            <p:cNvCxnSpPr/>
            <p:nvPr/>
          </p:nvCxnSpPr>
          <p:spPr>
            <a:xfrm flipH="1">
              <a:off x="76146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2C10EBE-AF28-4DD1-833E-42CD6089AB35}"/>
                </a:ext>
              </a:extLst>
            </p:cNvPr>
            <p:cNvCxnSpPr/>
            <p:nvPr/>
          </p:nvCxnSpPr>
          <p:spPr>
            <a:xfrm flipH="1">
              <a:off x="77641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5D5579D-2C25-485B-9FF1-DC37972A12AF}"/>
                </a:ext>
              </a:extLst>
            </p:cNvPr>
            <p:cNvCxnSpPr/>
            <p:nvPr/>
          </p:nvCxnSpPr>
          <p:spPr>
            <a:xfrm flipH="1">
              <a:off x="79136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20CD0ED-EA79-42FD-82B6-CFAD6FCEC357}"/>
                </a:ext>
              </a:extLst>
            </p:cNvPr>
            <p:cNvCxnSpPr/>
            <p:nvPr/>
          </p:nvCxnSpPr>
          <p:spPr>
            <a:xfrm flipH="1">
              <a:off x="851162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746B18-C8A4-4A47-9905-8DA14B79D146}"/>
                </a:ext>
              </a:extLst>
            </p:cNvPr>
            <p:cNvCxnSpPr/>
            <p:nvPr/>
          </p:nvCxnSpPr>
          <p:spPr>
            <a:xfrm flipH="1">
              <a:off x="866111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2203767-5878-410E-BF6C-975665ADCDDF}"/>
                </a:ext>
              </a:extLst>
            </p:cNvPr>
            <p:cNvCxnSpPr/>
            <p:nvPr/>
          </p:nvCxnSpPr>
          <p:spPr>
            <a:xfrm flipH="1">
              <a:off x="88106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9BC4702-CFEC-4AC3-A1E7-35C58F6CC457}"/>
                </a:ext>
              </a:extLst>
            </p:cNvPr>
            <p:cNvCxnSpPr/>
            <p:nvPr/>
          </p:nvCxnSpPr>
          <p:spPr>
            <a:xfrm flipH="1">
              <a:off x="896009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A9C7DE7-ADDB-47DD-850D-53CEBE7A3E99}"/>
                </a:ext>
              </a:extLst>
            </p:cNvPr>
            <p:cNvCxnSpPr/>
            <p:nvPr/>
          </p:nvCxnSpPr>
          <p:spPr>
            <a:xfrm flipH="1">
              <a:off x="910959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724CB7A-7F36-466F-93BC-6955024A7645}"/>
                </a:ext>
              </a:extLst>
            </p:cNvPr>
            <p:cNvCxnSpPr/>
            <p:nvPr/>
          </p:nvCxnSpPr>
          <p:spPr>
            <a:xfrm flipH="1">
              <a:off x="836213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BA67A1A-2B97-4527-9433-EF2B9B66F9B1}"/>
                </a:ext>
              </a:extLst>
            </p:cNvPr>
            <p:cNvCxnSpPr/>
            <p:nvPr/>
          </p:nvCxnSpPr>
          <p:spPr>
            <a:xfrm flipH="1">
              <a:off x="82126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FA473DD-367B-499D-AD03-497C7CA3546E}"/>
                </a:ext>
              </a:extLst>
            </p:cNvPr>
            <p:cNvCxnSpPr/>
            <p:nvPr/>
          </p:nvCxnSpPr>
          <p:spPr>
            <a:xfrm flipH="1">
              <a:off x="80631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8630BFC-B387-4125-8ECB-8044075DB688}"/>
                </a:ext>
              </a:extLst>
            </p:cNvPr>
            <p:cNvCxnSpPr/>
            <p:nvPr/>
          </p:nvCxnSpPr>
          <p:spPr>
            <a:xfrm flipH="1">
              <a:off x="925908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3A258D2-B11C-403A-9B97-C563CBE6921F}"/>
                </a:ext>
              </a:extLst>
            </p:cNvPr>
            <p:cNvCxnSpPr/>
            <p:nvPr/>
          </p:nvCxnSpPr>
          <p:spPr>
            <a:xfrm flipH="1">
              <a:off x="940857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D5552E2-36A8-4955-8927-4DF46108D639}"/>
                </a:ext>
              </a:extLst>
            </p:cNvPr>
            <p:cNvCxnSpPr/>
            <p:nvPr/>
          </p:nvCxnSpPr>
          <p:spPr>
            <a:xfrm flipH="1">
              <a:off x="955806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76DD770-2E07-4139-B918-6BD3F088EDA9}"/>
                </a:ext>
              </a:extLst>
            </p:cNvPr>
            <p:cNvCxnSpPr/>
            <p:nvPr/>
          </p:nvCxnSpPr>
          <p:spPr>
            <a:xfrm flipH="1">
              <a:off x="970755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C2A7FA8-A80B-44ED-B521-D1E29AAF5A9B}"/>
                </a:ext>
              </a:extLst>
            </p:cNvPr>
            <p:cNvCxnSpPr/>
            <p:nvPr/>
          </p:nvCxnSpPr>
          <p:spPr>
            <a:xfrm flipH="1">
              <a:off x="985705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1E29927-E3EF-4CF3-B605-89A93803619E}"/>
                </a:ext>
              </a:extLst>
            </p:cNvPr>
            <p:cNvCxnSpPr/>
            <p:nvPr/>
          </p:nvCxnSpPr>
          <p:spPr>
            <a:xfrm flipH="1">
              <a:off x="1000654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916E420-F5E2-4713-8B83-A19531572675}"/>
                </a:ext>
              </a:extLst>
            </p:cNvPr>
            <p:cNvCxnSpPr/>
            <p:nvPr/>
          </p:nvCxnSpPr>
          <p:spPr>
            <a:xfrm flipH="1">
              <a:off x="1060451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B622401-C910-4DFD-A35F-DE73540D3109}"/>
                </a:ext>
              </a:extLst>
            </p:cNvPr>
            <p:cNvCxnSpPr/>
            <p:nvPr/>
          </p:nvCxnSpPr>
          <p:spPr>
            <a:xfrm flipH="1">
              <a:off x="1075400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C77DE77-B627-4C2B-884F-812DA42C0785}"/>
                </a:ext>
              </a:extLst>
            </p:cNvPr>
            <p:cNvCxnSpPr/>
            <p:nvPr/>
          </p:nvCxnSpPr>
          <p:spPr>
            <a:xfrm flipH="1">
              <a:off x="1090349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BEC97D8-3F67-42B0-A71C-A3871358E7A8}"/>
                </a:ext>
              </a:extLst>
            </p:cNvPr>
            <p:cNvCxnSpPr/>
            <p:nvPr/>
          </p:nvCxnSpPr>
          <p:spPr>
            <a:xfrm flipH="1">
              <a:off x="110529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45F75EA-46CE-4346-A8E3-05ADEB7DFB96}"/>
                </a:ext>
              </a:extLst>
            </p:cNvPr>
            <p:cNvCxnSpPr/>
            <p:nvPr/>
          </p:nvCxnSpPr>
          <p:spPr>
            <a:xfrm flipH="1">
              <a:off x="112024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3A5A427-DE7E-4355-B193-2D06DCC5F538}"/>
                </a:ext>
              </a:extLst>
            </p:cNvPr>
            <p:cNvCxnSpPr/>
            <p:nvPr/>
          </p:nvCxnSpPr>
          <p:spPr>
            <a:xfrm flipH="1">
              <a:off x="1045501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B59CE8-0BDC-4089-AB6B-5C5C2220D2C7}"/>
                </a:ext>
              </a:extLst>
            </p:cNvPr>
            <p:cNvCxnSpPr/>
            <p:nvPr/>
          </p:nvCxnSpPr>
          <p:spPr>
            <a:xfrm flipH="1">
              <a:off x="1030552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B53C0FB-8B74-4C24-A1A4-26D6F2E1F29A}"/>
                </a:ext>
              </a:extLst>
            </p:cNvPr>
            <p:cNvCxnSpPr/>
            <p:nvPr/>
          </p:nvCxnSpPr>
          <p:spPr>
            <a:xfrm flipH="1">
              <a:off x="1015603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5E2032A-0C35-4DBC-8802-D9D3DA918D58}"/>
                </a:ext>
              </a:extLst>
            </p:cNvPr>
            <p:cNvCxnSpPr/>
            <p:nvPr/>
          </p:nvCxnSpPr>
          <p:spPr>
            <a:xfrm flipH="1">
              <a:off x="113519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9FD75F9-4AA6-4E8E-9ACC-1F31C1EB1C23}"/>
                </a:ext>
              </a:extLst>
            </p:cNvPr>
            <p:cNvCxnSpPr/>
            <p:nvPr/>
          </p:nvCxnSpPr>
          <p:spPr>
            <a:xfrm flipH="1">
              <a:off x="115014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F37E26B-7B86-4FEC-B991-ADC3E7B84FA3}"/>
                </a:ext>
              </a:extLst>
            </p:cNvPr>
            <p:cNvCxnSpPr/>
            <p:nvPr/>
          </p:nvCxnSpPr>
          <p:spPr>
            <a:xfrm flipH="1">
              <a:off x="116509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B77A5B8-F8AF-42C5-B9DA-A4A1E174E0FB}"/>
                </a:ext>
              </a:extLst>
            </p:cNvPr>
            <p:cNvCxnSpPr/>
            <p:nvPr/>
          </p:nvCxnSpPr>
          <p:spPr>
            <a:xfrm flipH="1">
              <a:off x="118004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E8AFDF4-2471-4377-924B-4DA1C9509B87}"/>
                </a:ext>
              </a:extLst>
            </p:cNvPr>
            <p:cNvCxnSpPr/>
            <p:nvPr/>
          </p:nvCxnSpPr>
          <p:spPr>
            <a:xfrm flipH="1">
              <a:off x="119499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DC1A4C2-FDDE-400B-821A-5F95F5EADB12}"/>
                </a:ext>
              </a:extLst>
            </p:cNvPr>
            <p:cNvCxnSpPr/>
            <p:nvPr/>
          </p:nvCxnSpPr>
          <p:spPr>
            <a:xfrm flipH="1">
              <a:off x="120994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011635F-B3AE-4F43-901C-4512F76D4611}"/>
                </a:ext>
              </a:extLst>
            </p:cNvPr>
            <p:cNvCxnSpPr/>
            <p:nvPr/>
          </p:nvCxnSpPr>
          <p:spPr>
            <a:xfrm flipH="1">
              <a:off x="37278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E58D4C9-4A1F-41F3-88AD-FF21520DEE7B}"/>
                </a:ext>
              </a:extLst>
            </p:cNvPr>
            <p:cNvCxnSpPr/>
            <p:nvPr/>
          </p:nvCxnSpPr>
          <p:spPr>
            <a:xfrm flipH="1">
              <a:off x="35783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2300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_1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FCB402C-2392-4A64-B605-5E6B7222AD55}"/>
              </a:ext>
            </a:extLst>
          </p:cNvPr>
          <p:cNvGrpSpPr/>
          <p:nvPr userDrawn="1"/>
        </p:nvGrpSpPr>
        <p:grpSpPr>
          <a:xfrm>
            <a:off x="439054" y="-48723"/>
            <a:ext cx="11933484" cy="463138"/>
            <a:chOff x="439054" y="-48723"/>
            <a:chExt cx="11933484" cy="463138"/>
          </a:xfrm>
        </p:grpSpPr>
        <p:cxnSp>
          <p:nvCxnSpPr>
            <p:cNvPr id="11" name="Straight Connector 10">
              <a:extLst>
                <a:ext uri="{FF2B5EF4-FFF2-40B4-BE49-F238E27FC236}">
                  <a16:creationId xmlns:a16="http://schemas.microsoft.com/office/drawing/2014/main" id="{037B8F80-241C-459E-B79C-2723F7C822A4}"/>
                </a:ext>
              </a:extLst>
            </p:cNvPr>
            <p:cNvCxnSpPr/>
            <p:nvPr/>
          </p:nvCxnSpPr>
          <p:spPr>
            <a:xfrm flipH="1">
              <a:off x="43258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58ED359-153A-40C7-9029-049EBE4E2ADF}"/>
                </a:ext>
              </a:extLst>
            </p:cNvPr>
            <p:cNvCxnSpPr/>
            <p:nvPr/>
          </p:nvCxnSpPr>
          <p:spPr>
            <a:xfrm flipH="1">
              <a:off x="44753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5A172B-C6BD-47FA-906F-2159CC963DB0}"/>
                </a:ext>
              </a:extLst>
            </p:cNvPr>
            <p:cNvCxnSpPr/>
            <p:nvPr/>
          </p:nvCxnSpPr>
          <p:spPr>
            <a:xfrm flipH="1">
              <a:off x="462483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68947AF-8467-4C65-BA14-90F82FA07605}"/>
                </a:ext>
              </a:extLst>
            </p:cNvPr>
            <p:cNvCxnSpPr/>
            <p:nvPr/>
          </p:nvCxnSpPr>
          <p:spPr>
            <a:xfrm flipH="1">
              <a:off x="477432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BA9FB69-7CA9-4ED9-B1AF-0E9CB5CC29AE}"/>
                </a:ext>
              </a:extLst>
            </p:cNvPr>
            <p:cNvCxnSpPr/>
            <p:nvPr/>
          </p:nvCxnSpPr>
          <p:spPr>
            <a:xfrm flipH="1">
              <a:off x="492381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F2B4452-FCF6-45DE-9D92-6C43E7C3A1D3}"/>
                </a:ext>
              </a:extLst>
            </p:cNvPr>
            <p:cNvCxnSpPr/>
            <p:nvPr/>
          </p:nvCxnSpPr>
          <p:spPr>
            <a:xfrm flipH="1">
              <a:off x="41763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F4AC0BF-734B-4FF2-91D9-9777552B5D38}"/>
                </a:ext>
              </a:extLst>
            </p:cNvPr>
            <p:cNvCxnSpPr/>
            <p:nvPr/>
          </p:nvCxnSpPr>
          <p:spPr>
            <a:xfrm flipH="1">
              <a:off x="40268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1F46E92-B953-4421-99E2-9C23E67CC964}"/>
                </a:ext>
              </a:extLst>
            </p:cNvPr>
            <p:cNvCxnSpPr/>
            <p:nvPr/>
          </p:nvCxnSpPr>
          <p:spPr>
            <a:xfrm flipH="1">
              <a:off x="38773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A9D601-4666-4118-AA81-4B25E630DE0C}"/>
                </a:ext>
              </a:extLst>
            </p:cNvPr>
            <p:cNvCxnSpPr/>
            <p:nvPr/>
          </p:nvCxnSpPr>
          <p:spPr>
            <a:xfrm flipH="1">
              <a:off x="50733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A0D78FA-D419-4875-8429-055F386D07C1}"/>
                </a:ext>
              </a:extLst>
            </p:cNvPr>
            <p:cNvCxnSpPr/>
            <p:nvPr/>
          </p:nvCxnSpPr>
          <p:spPr>
            <a:xfrm flipH="1">
              <a:off x="522279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0283A84-C0D2-48EF-B89C-4234B5150C6C}"/>
                </a:ext>
              </a:extLst>
            </p:cNvPr>
            <p:cNvCxnSpPr/>
            <p:nvPr/>
          </p:nvCxnSpPr>
          <p:spPr>
            <a:xfrm flipH="1">
              <a:off x="537229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0C2B3DD-24BF-462E-8A31-3CED52B466CB}"/>
                </a:ext>
              </a:extLst>
            </p:cNvPr>
            <p:cNvCxnSpPr/>
            <p:nvPr/>
          </p:nvCxnSpPr>
          <p:spPr>
            <a:xfrm flipH="1">
              <a:off x="552178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090A377-12CA-446F-9B72-9ABBE3EDD062}"/>
                </a:ext>
              </a:extLst>
            </p:cNvPr>
            <p:cNvCxnSpPr/>
            <p:nvPr/>
          </p:nvCxnSpPr>
          <p:spPr>
            <a:xfrm flipH="1">
              <a:off x="567127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A3DD83C-ADE5-4A9B-8A77-DDAFB4BD071F}"/>
                </a:ext>
              </a:extLst>
            </p:cNvPr>
            <p:cNvCxnSpPr/>
            <p:nvPr/>
          </p:nvCxnSpPr>
          <p:spPr>
            <a:xfrm flipH="1">
              <a:off x="582076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A0BBD24-DEEA-4A97-AEF9-E7C03B875EB9}"/>
                </a:ext>
              </a:extLst>
            </p:cNvPr>
            <p:cNvCxnSpPr/>
            <p:nvPr/>
          </p:nvCxnSpPr>
          <p:spPr>
            <a:xfrm flipH="1">
              <a:off x="641873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8E90BE-1365-4715-903A-8DF79002A8FA}"/>
                </a:ext>
              </a:extLst>
            </p:cNvPr>
            <p:cNvCxnSpPr/>
            <p:nvPr/>
          </p:nvCxnSpPr>
          <p:spPr>
            <a:xfrm flipH="1">
              <a:off x="656822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FA579C6-0FDB-4568-A223-29D203EF5635}"/>
                </a:ext>
              </a:extLst>
            </p:cNvPr>
            <p:cNvCxnSpPr/>
            <p:nvPr/>
          </p:nvCxnSpPr>
          <p:spPr>
            <a:xfrm flipH="1">
              <a:off x="671771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93527D7-F24D-4F0E-8B64-84476F83605D}"/>
                </a:ext>
              </a:extLst>
            </p:cNvPr>
            <p:cNvCxnSpPr/>
            <p:nvPr/>
          </p:nvCxnSpPr>
          <p:spPr>
            <a:xfrm flipH="1">
              <a:off x="686721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9A39ACE-F446-4931-BD1D-8114D0228B49}"/>
                </a:ext>
              </a:extLst>
            </p:cNvPr>
            <p:cNvCxnSpPr/>
            <p:nvPr/>
          </p:nvCxnSpPr>
          <p:spPr>
            <a:xfrm flipH="1">
              <a:off x="701670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42F4ADD-EED4-4C4D-A9A6-73AE995FE04C}"/>
                </a:ext>
              </a:extLst>
            </p:cNvPr>
            <p:cNvCxnSpPr/>
            <p:nvPr/>
          </p:nvCxnSpPr>
          <p:spPr>
            <a:xfrm flipH="1">
              <a:off x="626924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E56693A-1A0E-42E2-80F4-69A3B36EA47A}"/>
                </a:ext>
              </a:extLst>
            </p:cNvPr>
            <p:cNvCxnSpPr/>
            <p:nvPr/>
          </p:nvCxnSpPr>
          <p:spPr>
            <a:xfrm flipH="1">
              <a:off x="611975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0F1A59F-194F-439F-90DB-83401506A61F}"/>
                </a:ext>
              </a:extLst>
            </p:cNvPr>
            <p:cNvCxnSpPr/>
            <p:nvPr/>
          </p:nvCxnSpPr>
          <p:spPr>
            <a:xfrm flipH="1">
              <a:off x="597025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D57B393-DE91-445C-9E57-FE2AD9220772}"/>
                </a:ext>
              </a:extLst>
            </p:cNvPr>
            <p:cNvCxnSpPr/>
            <p:nvPr/>
          </p:nvCxnSpPr>
          <p:spPr>
            <a:xfrm flipH="1">
              <a:off x="716619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61AB6D2-50A9-4779-98BF-96B6613E4C5B}"/>
                </a:ext>
              </a:extLst>
            </p:cNvPr>
            <p:cNvCxnSpPr/>
            <p:nvPr/>
          </p:nvCxnSpPr>
          <p:spPr>
            <a:xfrm flipH="1">
              <a:off x="73156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F07F44E-DAF6-49A6-A5FE-7014183B57D9}"/>
                </a:ext>
              </a:extLst>
            </p:cNvPr>
            <p:cNvCxnSpPr/>
            <p:nvPr/>
          </p:nvCxnSpPr>
          <p:spPr>
            <a:xfrm flipH="1">
              <a:off x="74651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05C642F-D9B9-4EF7-A069-AFFC115762C7}"/>
                </a:ext>
              </a:extLst>
            </p:cNvPr>
            <p:cNvCxnSpPr/>
            <p:nvPr/>
          </p:nvCxnSpPr>
          <p:spPr>
            <a:xfrm flipH="1">
              <a:off x="76146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DE0AC10-896C-4144-B6C2-25B8D09EB35D}"/>
                </a:ext>
              </a:extLst>
            </p:cNvPr>
            <p:cNvCxnSpPr/>
            <p:nvPr/>
          </p:nvCxnSpPr>
          <p:spPr>
            <a:xfrm flipH="1">
              <a:off x="77641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CC9A9DA-C0E8-4D17-81CE-D27513F6A1AB}"/>
                </a:ext>
              </a:extLst>
            </p:cNvPr>
            <p:cNvCxnSpPr/>
            <p:nvPr/>
          </p:nvCxnSpPr>
          <p:spPr>
            <a:xfrm flipH="1">
              <a:off x="79136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913DC64-C6F2-4033-88FD-4CDB5E6BA3E2}"/>
                </a:ext>
              </a:extLst>
            </p:cNvPr>
            <p:cNvCxnSpPr/>
            <p:nvPr/>
          </p:nvCxnSpPr>
          <p:spPr>
            <a:xfrm flipH="1">
              <a:off x="851162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E330C95-C686-4B68-B90B-07FA58059A7E}"/>
                </a:ext>
              </a:extLst>
            </p:cNvPr>
            <p:cNvCxnSpPr/>
            <p:nvPr/>
          </p:nvCxnSpPr>
          <p:spPr>
            <a:xfrm flipH="1">
              <a:off x="866111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99E4FF7-501C-46EC-9DFB-13A8A70411AE}"/>
                </a:ext>
              </a:extLst>
            </p:cNvPr>
            <p:cNvCxnSpPr/>
            <p:nvPr/>
          </p:nvCxnSpPr>
          <p:spPr>
            <a:xfrm flipH="1">
              <a:off x="88106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A120167-3ACD-4CDB-BADA-4CD9AFA0FDB4}"/>
                </a:ext>
              </a:extLst>
            </p:cNvPr>
            <p:cNvCxnSpPr/>
            <p:nvPr/>
          </p:nvCxnSpPr>
          <p:spPr>
            <a:xfrm flipH="1">
              <a:off x="896009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ECCA4E-9C61-46FF-868A-341D6722588A}"/>
                </a:ext>
              </a:extLst>
            </p:cNvPr>
            <p:cNvCxnSpPr/>
            <p:nvPr/>
          </p:nvCxnSpPr>
          <p:spPr>
            <a:xfrm flipH="1">
              <a:off x="910959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D577CE8-1EDB-493B-9EA9-1D97D8660FA9}"/>
                </a:ext>
              </a:extLst>
            </p:cNvPr>
            <p:cNvCxnSpPr/>
            <p:nvPr/>
          </p:nvCxnSpPr>
          <p:spPr>
            <a:xfrm flipH="1">
              <a:off x="836213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F6EBD65-56DB-4575-BD07-BA240133ECB4}"/>
                </a:ext>
              </a:extLst>
            </p:cNvPr>
            <p:cNvCxnSpPr/>
            <p:nvPr/>
          </p:nvCxnSpPr>
          <p:spPr>
            <a:xfrm flipH="1">
              <a:off x="82126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1540991-AA8D-4382-8322-42B4D62BB307}"/>
                </a:ext>
              </a:extLst>
            </p:cNvPr>
            <p:cNvCxnSpPr/>
            <p:nvPr/>
          </p:nvCxnSpPr>
          <p:spPr>
            <a:xfrm flipH="1">
              <a:off x="80631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47E298B-FE9E-4D83-96FF-9B6540774091}"/>
                </a:ext>
              </a:extLst>
            </p:cNvPr>
            <p:cNvCxnSpPr/>
            <p:nvPr/>
          </p:nvCxnSpPr>
          <p:spPr>
            <a:xfrm flipH="1">
              <a:off x="925908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D055343-A22E-462D-8263-2A28DC22D3A5}"/>
                </a:ext>
              </a:extLst>
            </p:cNvPr>
            <p:cNvCxnSpPr/>
            <p:nvPr/>
          </p:nvCxnSpPr>
          <p:spPr>
            <a:xfrm flipH="1">
              <a:off x="940857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4B1C243-05A4-4E2B-902F-354F4AE4088D}"/>
                </a:ext>
              </a:extLst>
            </p:cNvPr>
            <p:cNvCxnSpPr/>
            <p:nvPr/>
          </p:nvCxnSpPr>
          <p:spPr>
            <a:xfrm flipH="1">
              <a:off x="955806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55105AB-0902-40DC-B901-F7083EAC6A14}"/>
                </a:ext>
              </a:extLst>
            </p:cNvPr>
            <p:cNvCxnSpPr/>
            <p:nvPr/>
          </p:nvCxnSpPr>
          <p:spPr>
            <a:xfrm flipH="1">
              <a:off x="970755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B4DBC70-D5D7-4965-B88E-A5DEAB205E43}"/>
                </a:ext>
              </a:extLst>
            </p:cNvPr>
            <p:cNvCxnSpPr/>
            <p:nvPr/>
          </p:nvCxnSpPr>
          <p:spPr>
            <a:xfrm flipH="1">
              <a:off x="985705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4AC49F9-080E-4241-8840-764310380008}"/>
                </a:ext>
              </a:extLst>
            </p:cNvPr>
            <p:cNvCxnSpPr/>
            <p:nvPr/>
          </p:nvCxnSpPr>
          <p:spPr>
            <a:xfrm flipH="1">
              <a:off x="1000654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9C825B0-47C5-4500-8107-73C6EC9F2908}"/>
                </a:ext>
              </a:extLst>
            </p:cNvPr>
            <p:cNvCxnSpPr/>
            <p:nvPr/>
          </p:nvCxnSpPr>
          <p:spPr>
            <a:xfrm flipH="1">
              <a:off x="1060451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D265E1F-0EA9-4E72-928A-B65587B09CB5}"/>
                </a:ext>
              </a:extLst>
            </p:cNvPr>
            <p:cNvCxnSpPr/>
            <p:nvPr/>
          </p:nvCxnSpPr>
          <p:spPr>
            <a:xfrm flipH="1">
              <a:off x="1075400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73C58A1-5899-4EF2-A8C5-2AAEF1705A1B}"/>
                </a:ext>
              </a:extLst>
            </p:cNvPr>
            <p:cNvCxnSpPr/>
            <p:nvPr/>
          </p:nvCxnSpPr>
          <p:spPr>
            <a:xfrm flipH="1">
              <a:off x="1090349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BEA4B50-8E8A-46F3-B4BA-312EA414BEE7}"/>
                </a:ext>
              </a:extLst>
            </p:cNvPr>
            <p:cNvCxnSpPr/>
            <p:nvPr/>
          </p:nvCxnSpPr>
          <p:spPr>
            <a:xfrm flipH="1">
              <a:off x="110529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9D91DE3-AE41-432A-AFCE-CF2F30AC4C44}"/>
                </a:ext>
              </a:extLst>
            </p:cNvPr>
            <p:cNvCxnSpPr/>
            <p:nvPr/>
          </p:nvCxnSpPr>
          <p:spPr>
            <a:xfrm flipH="1">
              <a:off x="112024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D87D9C2-93AC-4299-90C9-9D89F86EDB5D}"/>
                </a:ext>
              </a:extLst>
            </p:cNvPr>
            <p:cNvCxnSpPr/>
            <p:nvPr/>
          </p:nvCxnSpPr>
          <p:spPr>
            <a:xfrm flipH="1">
              <a:off x="1045501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D735CE0-440C-4CA4-8957-B68338FC53BB}"/>
                </a:ext>
              </a:extLst>
            </p:cNvPr>
            <p:cNvCxnSpPr/>
            <p:nvPr/>
          </p:nvCxnSpPr>
          <p:spPr>
            <a:xfrm flipH="1">
              <a:off x="1030552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A5E32C1-4D0A-4AA2-8E5B-38DAAE054264}"/>
                </a:ext>
              </a:extLst>
            </p:cNvPr>
            <p:cNvCxnSpPr/>
            <p:nvPr/>
          </p:nvCxnSpPr>
          <p:spPr>
            <a:xfrm flipH="1">
              <a:off x="1015603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AFAF614-1831-46EB-B83B-6A0A193FF4A0}"/>
                </a:ext>
              </a:extLst>
            </p:cNvPr>
            <p:cNvCxnSpPr/>
            <p:nvPr/>
          </p:nvCxnSpPr>
          <p:spPr>
            <a:xfrm flipH="1">
              <a:off x="113519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282F9BF-11DD-4436-B1F6-75C4564F8325}"/>
                </a:ext>
              </a:extLst>
            </p:cNvPr>
            <p:cNvCxnSpPr/>
            <p:nvPr/>
          </p:nvCxnSpPr>
          <p:spPr>
            <a:xfrm flipH="1">
              <a:off x="115014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DC65EA4-8687-45A7-851B-8179EB4E3539}"/>
                </a:ext>
              </a:extLst>
            </p:cNvPr>
            <p:cNvCxnSpPr/>
            <p:nvPr/>
          </p:nvCxnSpPr>
          <p:spPr>
            <a:xfrm flipH="1">
              <a:off x="116509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D3BB503-0C2B-428B-8D64-E084947E913C}"/>
                </a:ext>
              </a:extLst>
            </p:cNvPr>
            <p:cNvCxnSpPr/>
            <p:nvPr/>
          </p:nvCxnSpPr>
          <p:spPr>
            <a:xfrm flipH="1">
              <a:off x="118004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3EDD7AB-18F5-40E4-A40C-3CB0370DA3D4}"/>
                </a:ext>
              </a:extLst>
            </p:cNvPr>
            <p:cNvCxnSpPr/>
            <p:nvPr/>
          </p:nvCxnSpPr>
          <p:spPr>
            <a:xfrm flipH="1">
              <a:off x="119499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6FD9CC2-BB42-4F06-98F9-E1CC1FCB29DD}"/>
                </a:ext>
              </a:extLst>
            </p:cNvPr>
            <p:cNvCxnSpPr/>
            <p:nvPr/>
          </p:nvCxnSpPr>
          <p:spPr>
            <a:xfrm flipH="1">
              <a:off x="120994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427D795-AAF1-4414-9178-C46E9E5AB341}"/>
                </a:ext>
              </a:extLst>
            </p:cNvPr>
            <p:cNvCxnSpPr/>
            <p:nvPr/>
          </p:nvCxnSpPr>
          <p:spPr>
            <a:xfrm flipH="1">
              <a:off x="37278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C812F66-D609-4760-B8D2-599ED1CE872D}"/>
                </a:ext>
              </a:extLst>
            </p:cNvPr>
            <p:cNvCxnSpPr/>
            <p:nvPr/>
          </p:nvCxnSpPr>
          <p:spPr>
            <a:xfrm flipH="1">
              <a:off x="35783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2A7BC37-303A-4114-BAF6-8062CFE21500}"/>
                </a:ext>
              </a:extLst>
            </p:cNvPr>
            <p:cNvCxnSpPr/>
            <p:nvPr userDrawn="1"/>
          </p:nvCxnSpPr>
          <p:spPr>
            <a:xfrm flipH="1">
              <a:off x="4390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899565C-F991-4060-8C4D-4255B185FE9B}"/>
                </a:ext>
              </a:extLst>
            </p:cNvPr>
            <p:cNvCxnSpPr/>
            <p:nvPr userDrawn="1"/>
          </p:nvCxnSpPr>
          <p:spPr>
            <a:xfrm flipH="1">
              <a:off x="5885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23D57C2-0EBA-4013-80BC-DE9AA84A0416}"/>
                </a:ext>
              </a:extLst>
            </p:cNvPr>
            <p:cNvCxnSpPr/>
            <p:nvPr userDrawn="1"/>
          </p:nvCxnSpPr>
          <p:spPr>
            <a:xfrm flipH="1">
              <a:off x="7380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37973F2-E97B-47AE-BE04-3FB7F09DD16B}"/>
                </a:ext>
              </a:extLst>
            </p:cNvPr>
            <p:cNvCxnSpPr/>
            <p:nvPr userDrawn="1"/>
          </p:nvCxnSpPr>
          <p:spPr>
            <a:xfrm flipH="1">
              <a:off x="88753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C64A8C3-022F-43FA-BAD2-329B489A3B98}"/>
                </a:ext>
              </a:extLst>
            </p:cNvPr>
            <p:cNvCxnSpPr/>
            <p:nvPr userDrawn="1"/>
          </p:nvCxnSpPr>
          <p:spPr>
            <a:xfrm flipH="1">
              <a:off x="103702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9067C79-7B5F-4904-8E10-D83256EBC2C1}"/>
                </a:ext>
              </a:extLst>
            </p:cNvPr>
            <p:cNvCxnSpPr/>
            <p:nvPr userDrawn="1"/>
          </p:nvCxnSpPr>
          <p:spPr>
            <a:xfrm flipH="1">
              <a:off x="118651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D07FFBF-FD16-4C1D-8BEB-5FFD2B41B8A9}"/>
                </a:ext>
              </a:extLst>
            </p:cNvPr>
            <p:cNvCxnSpPr/>
            <p:nvPr userDrawn="1"/>
          </p:nvCxnSpPr>
          <p:spPr>
            <a:xfrm flipH="1">
              <a:off x="13360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38EC010-A4CC-4ED3-A373-0C454FCED060}"/>
                </a:ext>
              </a:extLst>
            </p:cNvPr>
            <p:cNvCxnSpPr/>
            <p:nvPr userDrawn="1"/>
          </p:nvCxnSpPr>
          <p:spPr>
            <a:xfrm flipH="1">
              <a:off x="148549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D0A3C27-D23B-4768-A077-72FD219B7C19}"/>
                </a:ext>
              </a:extLst>
            </p:cNvPr>
            <p:cNvCxnSpPr/>
            <p:nvPr userDrawn="1"/>
          </p:nvCxnSpPr>
          <p:spPr>
            <a:xfrm flipH="1">
              <a:off x="163499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6A1A9A3-52D0-4AC0-8597-87E6A6729E2E}"/>
                </a:ext>
              </a:extLst>
            </p:cNvPr>
            <p:cNvCxnSpPr/>
            <p:nvPr userDrawn="1"/>
          </p:nvCxnSpPr>
          <p:spPr>
            <a:xfrm flipH="1">
              <a:off x="178448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1C94FF1-FAFD-41C1-88C5-3838C24F5B4D}"/>
                </a:ext>
              </a:extLst>
            </p:cNvPr>
            <p:cNvCxnSpPr/>
            <p:nvPr userDrawn="1"/>
          </p:nvCxnSpPr>
          <p:spPr>
            <a:xfrm flipH="1">
              <a:off x="238245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E453D7D-DB21-47A4-987D-AC8D35100822}"/>
                </a:ext>
              </a:extLst>
            </p:cNvPr>
            <p:cNvCxnSpPr/>
            <p:nvPr userDrawn="1"/>
          </p:nvCxnSpPr>
          <p:spPr>
            <a:xfrm flipH="1">
              <a:off x="253194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D252517-EE14-4D15-925C-C1F4BB8B352A}"/>
                </a:ext>
              </a:extLst>
            </p:cNvPr>
            <p:cNvCxnSpPr/>
            <p:nvPr userDrawn="1"/>
          </p:nvCxnSpPr>
          <p:spPr>
            <a:xfrm flipH="1">
              <a:off x="268143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4A26983-7D4C-4B25-8A8F-C07B759216C5}"/>
                </a:ext>
              </a:extLst>
            </p:cNvPr>
            <p:cNvCxnSpPr/>
            <p:nvPr userDrawn="1"/>
          </p:nvCxnSpPr>
          <p:spPr>
            <a:xfrm flipH="1">
              <a:off x="283092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8DBC322-014F-4ED1-A90E-FF71D06BBB0D}"/>
                </a:ext>
              </a:extLst>
            </p:cNvPr>
            <p:cNvCxnSpPr/>
            <p:nvPr userDrawn="1"/>
          </p:nvCxnSpPr>
          <p:spPr>
            <a:xfrm flipH="1">
              <a:off x="298041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DDDAE91-635C-4A76-B152-4AF72CC37CE2}"/>
                </a:ext>
              </a:extLst>
            </p:cNvPr>
            <p:cNvCxnSpPr/>
            <p:nvPr userDrawn="1"/>
          </p:nvCxnSpPr>
          <p:spPr>
            <a:xfrm flipH="1">
              <a:off x="223295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A761179-92F4-4C11-9EC1-83F6714C46F2}"/>
                </a:ext>
              </a:extLst>
            </p:cNvPr>
            <p:cNvCxnSpPr/>
            <p:nvPr userDrawn="1"/>
          </p:nvCxnSpPr>
          <p:spPr>
            <a:xfrm flipH="1">
              <a:off x="208346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B22689-8121-44E3-806C-53CC05F68ABC}"/>
                </a:ext>
              </a:extLst>
            </p:cNvPr>
            <p:cNvCxnSpPr/>
            <p:nvPr userDrawn="1"/>
          </p:nvCxnSpPr>
          <p:spPr>
            <a:xfrm flipH="1">
              <a:off x="193397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47134AB-7375-4B62-B310-7B9EC0E8522C}"/>
                </a:ext>
              </a:extLst>
            </p:cNvPr>
            <p:cNvCxnSpPr/>
            <p:nvPr userDrawn="1"/>
          </p:nvCxnSpPr>
          <p:spPr>
            <a:xfrm flipH="1">
              <a:off x="312991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4893D57-B737-42AA-9B81-DE1BE7E7B3E5}"/>
                </a:ext>
              </a:extLst>
            </p:cNvPr>
            <p:cNvCxnSpPr/>
            <p:nvPr userDrawn="1"/>
          </p:nvCxnSpPr>
          <p:spPr>
            <a:xfrm flipH="1">
              <a:off x="327940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A1B6132-7DC4-45EF-8711-4AE95E2B018A}"/>
                </a:ext>
              </a:extLst>
            </p:cNvPr>
            <p:cNvCxnSpPr/>
            <p:nvPr userDrawn="1"/>
          </p:nvCxnSpPr>
          <p:spPr>
            <a:xfrm flipH="1">
              <a:off x="342889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99D02EEE-4DFF-4717-84BA-B3920008FA0F}"/>
              </a:ext>
            </a:extLst>
          </p:cNvPr>
          <p:cNvSpPr>
            <a:spLocks noGrp="1"/>
          </p:cNvSpPr>
          <p:nvPr>
            <p:ph type="title"/>
          </p:nvPr>
        </p:nvSpPr>
        <p:spPr>
          <a:xfrm>
            <a:off x="3224463" y="509504"/>
            <a:ext cx="8129336" cy="1325563"/>
          </a:xfrm>
          <a:prstGeom prst="rect">
            <a:avLst/>
          </a:prstGeom>
        </p:spPr>
        <p:txBody>
          <a:bodyPr/>
          <a:lstStyle>
            <a:lvl1pPr>
              <a:defRPr>
                <a:solidFill>
                  <a:schemeClr val="tx1"/>
                </a:solidFill>
                <a:latin typeface="Futura Std Book" panose="020B05020202040203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66CDE60-48E2-4D62-9340-E65DF372DD64}"/>
              </a:ext>
            </a:extLst>
          </p:cNvPr>
          <p:cNvSpPr>
            <a:spLocks noGrp="1"/>
          </p:cNvSpPr>
          <p:nvPr>
            <p:ph idx="1"/>
          </p:nvPr>
        </p:nvSpPr>
        <p:spPr>
          <a:xfrm>
            <a:off x="838199" y="2085474"/>
            <a:ext cx="10515599" cy="4091488"/>
          </a:xfrm>
        </p:spPr>
        <p:txBody>
          <a:bodyPr/>
          <a:lstStyle>
            <a:lvl1pPr marL="0" indent="0">
              <a:buNone/>
              <a:defRPr sz="2800">
                <a:solidFill>
                  <a:schemeClr val="tx1"/>
                </a:solidFill>
                <a:latin typeface="Futura Std Light" panose="020B0402020204020303" pitchFamily="34" charset="0"/>
              </a:defRPr>
            </a:lvl1pPr>
            <a:lvl2pPr marL="457200" indent="0">
              <a:buNone/>
              <a:defRPr>
                <a:solidFill>
                  <a:schemeClr val="tx1"/>
                </a:solidFill>
                <a:latin typeface="Futura Std Light" panose="020B0402020204020303" pitchFamily="34" charset="0"/>
              </a:defRPr>
            </a:lvl2pPr>
            <a:lvl3pPr marL="914400" indent="0">
              <a:buNone/>
              <a:defRPr>
                <a:solidFill>
                  <a:schemeClr val="tx1"/>
                </a:solidFill>
                <a:latin typeface="Futura Std Light" panose="020B0402020204020303" pitchFamily="34" charset="0"/>
              </a:defRPr>
            </a:lvl3pPr>
            <a:lvl4pPr marL="1371600" indent="0">
              <a:buNone/>
              <a:defRPr>
                <a:solidFill>
                  <a:schemeClr val="tx1"/>
                </a:solidFill>
                <a:latin typeface="Futura Std Light" panose="020B0402020204020303" pitchFamily="34" charset="0"/>
              </a:defRPr>
            </a:lvl4pPr>
            <a:lvl5pPr marL="1828800" indent="0">
              <a:buNone/>
              <a:defRPr>
                <a:solidFill>
                  <a:schemeClr val="tx1"/>
                </a:solidFill>
                <a:latin typeface="Futura Std Light" panose="020B04020202040203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6ADAABAB-DD24-4F64-95E7-A74B6AB8AA06}"/>
              </a:ext>
            </a:extLst>
          </p:cNvPr>
          <p:cNvSpPr>
            <a:spLocks noGrp="1"/>
          </p:cNvSpPr>
          <p:nvPr>
            <p:ph type="pic" sz="quarter" idx="11" hasCustomPrompt="1"/>
          </p:nvPr>
        </p:nvSpPr>
        <p:spPr>
          <a:xfrm>
            <a:off x="838200" y="503236"/>
            <a:ext cx="2198186" cy="1325563"/>
          </a:xfrm>
        </p:spPr>
        <p:txBody>
          <a:bodyPr/>
          <a:lstStyle>
            <a:lvl1pPr marL="0" indent="0">
              <a:buNone/>
              <a:defRPr/>
            </a:lvl1pPr>
          </a:lstStyle>
          <a:p>
            <a:r>
              <a:rPr lang="en-US" dirty="0"/>
              <a:t>Icon</a:t>
            </a:r>
          </a:p>
          <a:p>
            <a:endParaRPr lang="en-US" dirty="0"/>
          </a:p>
        </p:txBody>
      </p:sp>
      <p:sp>
        <p:nvSpPr>
          <p:cNvPr id="9" name="Rectangle 8">
            <a:extLst>
              <a:ext uri="{FF2B5EF4-FFF2-40B4-BE49-F238E27FC236}">
                <a16:creationId xmlns:a16="http://schemas.microsoft.com/office/drawing/2014/main" id="{41837AC4-7C9C-4198-9FEE-F3643CD656FB}"/>
              </a:ext>
            </a:extLst>
          </p:cNvPr>
          <p:cNvSpPr/>
          <p:nvPr userDrawn="1"/>
        </p:nvSpPr>
        <p:spPr>
          <a:xfrm>
            <a:off x="0" y="0"/>
            <a:ext cx="661738" cy="6858000"/>
          </a:xfrm>
          <a:prstGeom prst="rect">
            <a:avLst/>
          </a:prstGeom>
          <a:solidFill>
            <a:srgbClr val="0F5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B3005E86-25EF-4CF8-A5FD-1A225849A9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257" y="6528046"/>
            <a:ext cx="2210677" cy="148163"/>
          </a:xfrm>
          <a:prstGeom prst="rect">
            <a:avLst/>
          </a:prstGeom>
        </p:spPr>
      </p:pic>
    </p:spTree>
    <p:extLst>
      <p:ext uri="{BB962C8B-B14F-4D97-AF65-F5344CB8AC3E}">
        <p14:creationId xmlns:p14="http://schemas.microsoft.com/office/powerpoint/2010/main" val="2456081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ing Slide_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9BD74B5-3EE7-478C-B7D1-8A0490F919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15"/>
          <a:stretch/>
        </p:blipFill>
        <p:spPr>
          <a:xfrm>
            <a:off x="0" y="0"/>
            <a:ext cx="12192000" cy="6857999"/>
          </a:xfrm>
          <a:prstGeom prst="rect">
            <a:avLst/>
          </a:prstGeom>
        </p:spPr>
      </p:pic>
      <p:grpSp>
        <p:nvGrpSpPr>
          <p:cNvPr id="5" name="Group 4">
            <a:extLst>
              <a:ext uri="{FF2B5EF4-FFF2-40B4-BE49-F238E27FC236}">
                <a16:creationId xmlns:a16="http://schemas.microsoft.com/office/drawing/2014/main" id="{A2D636DA-4407-4C5E-AC94-8EEDC5A9271B}"/>
              </a:ext>
            </a:extLst>
          </p:cNvPr>
          <p:cNvGrpSpPr/>
          <p:nvPr userDrawn="1"/>
        </p:nvGrpSpPr>
        <p:grpSpPr>
          <a:xfrm>
            <a:off x="4101526" y="1434526"/>
            <a:ext cx="3988949" cy="3988949"/>
            <a:chOff x="4101526" y="1434526"/>
            <a:chExt cx="3988949" cy="3988949"/>
          </a:xfrm>
        </p:grpSpPr>
        <p:sp>
          <p:nvSpPr>
            <p:cNvPr id="9" name="Rectangle 8">
              <a:extLst>
                <a:ext uri="{FF2B5EF4-FFF2-40B4-BE49-F238E27FC236}">
                  <a16:creationId xmlns:a16="http://schemas.microsoft.com/office/drawing/2014/main" id="{96A7925D-23D0-4290-8A72-0E9F3FEB6AB1}"/>
                </a:ext>
              </a:extLst>
            </p:cNvPr>
            <p:cNvSpPr/>
            <p:nvPr userDrawn="1"/>
          </p:nvSpPr>
          <p:spPr>
            <a:xfrm rot="2700000">
              <a:off x="4101526" y="1434526"/>
              <a:ext cx="3988949" cy="3988949"/>
            </a:xfrm>
            <a:prstGeom prst="rect">
              <a:avLst/>
            </a:prstGeom>
            <a:solidFill>
              <a:srgbClr val="0F52B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2AB6AD7-3908-4261-80F9-39F4F8261A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22832" y="2602892"/>
              <a:ext cx="3346335" cy="1652215"/>
            </a:xfrm>
            <a:prstGeom prst="rect">
              <a:avLst/>
            </a:prstGeom>
          </p:spPr>
        </p:pic>
      </p:grpSp>
    </p:spTree>
    <p:extLst>
      <p:ext uri="{BB962C8B-B14F-4D97-AF65-F5344CB8AC3E}">
        <p14:creationId xmlns:p14="http://schemas.microsoft.com/office/powerpoint/2010/main" val="807266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1AE2E2-ABDB-4BBE-9427-ACA31BA939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156" b="1461"/>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7C81116-A672-4BDF-AEDE-99D90C756BEC}"/>
              </a:ext>
            </a:extLst>
          </p:cNvPr>
          <p:cNvSpPr/>
          <p:nvPr userDrawn="1"/>
        </p:nvSpPr>
        <p:spPr>
          <a:xfrm>
            <a:off x="0" y="6350696"/>
            <a:ext cx="12192000" cy="507304"/>
          </a:xfrm>
          <a:prstGeom prst="rect">
            <a:avLst/>
          </a:prstGeom>
          <a:solidFill>
            <a:srgbClr val="0F5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BEA5A0D-A2CC-4950-8ED8-13F5C749C61C}"/>
              </a:ext>
            </a:extLst>
          </p:cNvPr>
          <p:cNvSpPr txBox="1"/>
          <p:nvPr userDrawn="1"/>
        </p:nvSpPr>
        <p:spPr>
          <a:xfrm>
            <a:off x="121085" y="6410194"/>
            <a:ext cx="11949830" cy="369332"/>
          </a:xfrm>
          <a:prstGeom prst="rect">
            <a:avLst/>
          </a:prstGeom>
          <a:noFill/>
        </p:spPr>
        <p:txBody>
          <a:bodyPr wrap="square" rtlCol="0">
            <a:spAutoFit/>
          </a:bodyPr>
          <a:lstStyle/>
          <a:p>
            <a:pPr algn="ctr"/>
            <a:r>
              <a:rPr lang="en-US" dirty="0">
                <a:solidFill>
                  <a:schemeClr val="bg1"/>
                </a:solidFill>
                <a:latin typeface="Futura Std Book" panose="020B0502020204020303" pitchFamily="34" charset="0"/>
              </a:rPr>
              <a:t>ACAcamps.org | (800) 428-2267</a:t>
            </a:r>
          </a:p>
        </p:txBody>
      </p:sp>
      <p:pic>
        <p:nvPicPr>
          <p:cNvPr id="5" name="Picture 4">
            <a:extLst>
              <a:ext uri="{FF2B5EF4-FFF2-40B4-BE49-F238E27FC236}">
                <a16:creationId xmlns:a16="http://schemas.microsoft.com/office/drawing/2014/main" id="{BAF0027B-7154-4484-AE25-937EF0BCFA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60627" y="6489031"/>
            <a:ext cx="2261935" cy="226194"/>
          </a:xfrm>
          <a:prstGeom prst="rect">
            <a:avLst/>
          </a:prstGeom>
        </p:spPr>
      </p:pic>
    </p:spTree>
    <p:extLst>
      <p:ext uri="{BB962C8B-B14F-4D97-AF65-F5344CB8AC3E}">
        <p14:creationId xmlns:p14="http://schemas.microsoft.com/office/powerpoint/2010/main" val="3803826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Slide_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F75028-652A-435F-BA15-E47D659B5A8E}"/>
              </a:ext>
            </a:extLst>
          </p:cNvPr>
          <p:cNvSpPr>
            <a:spLocks noGrp="1"/>
          </p:cNvSpPr>
          <p:nvPr>
            <p:ph type="pic" sz="quarter" idx="10"/>
          </p:nvPr>
        </p:nvSpPr>
        <p:spPr>
          <a:xfrm>
            <a:off x="0" y="0"/>
            <a:ext cx="12192000" cy="6345893"/>
          </a:xfrm>
        </p:spPr>
        <p:txBody>
          <a:bodyPr/>
          <a:lstStyle/>
          <a:p>
            <a:r>
              <a:rPr lang="en-US" dirty="0"/>
              <a:t>Click icon to add picture</a:t>
            </a:r>
          </a:p>
        </p:txBody>
      </p:sp>
      <p:sp>
        <p:nvSpPr>
          <p:cNvPr id="3" name="Rectangle 2">
            <a:extLst>
              <a:ext uri="{FF2B5EF4-FFF2-40B4-BE49-F238E27FC236}">
                <a16:creationId xmlns:a16="http://schemas.microsoft.com/office/drawing/2014/main" id="{ACD25D0C-12DD-4E64-80D4-C1E84B83BEFC}"/>
              </a:ext>
            </a:extLst>
          </p:cNvPr>
          <p:cNvSpPr/>
          <p:nvPr userDrawn="1"/>
        </p:nvSpPr>
        <p:spPr>
          <a:xfrm>
            <a:off x="0" y="6350696"/>
            <a:ext cx="12192000" cy="507304"/>
          </a:xfrm>
          <a:prstGeom prst="rect">
            <a:avLst/>
          </a:prstGeom>
          <a:solidFill>
            <a:srgbClr val="0F5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2D97730-E5A8-4FF2-9BC6-BAB62B7910FB}"/>
              </a:ext>
            </a:extLst>
          </p:cNvPr>
          <p:cNvSpPr txBox="1"/>
          <p:nvPr userDrawn="1"/>
        </p:nvSpPr>
        <p:spPr>
          <a:xfrm>
            <a:off x="121085" y="6410194"/>
            <a:ext cx="11949830" cy="369332"/>
          </a:xfrm>
          <a:prstGeom prst="rect">
            <a:avLst/>
          </a:prstGeom>
          <a:noFill/>
        </p:spPr>
        <p:txBody>
          <a:bodyPr wrap="square" rtlCol="0">
            <a:spAutoFit/>
          </a:bodyPr>
          <a:lstStyle/>
          <a:p>
            <a:pPr algn="ctr"/>
            <a:r>
              <a:rPr lang="en-US" dirty="0">
                <a:solidFill>
                  <a:schemeClr val="bg1"/>
                </a:solidFill>
                <a:latin typeface="Futura Std Book" panose="020B0502020204020303" pitchFamily="34" charset="0"/>
              </a:rPr>
              <a:t>ACAcamps.org | (800) 428-2267</a:t>
            </a:r>
          </a:p>
        </p:txBody>
      </p:sp>
      <p:pic>
        <p:nvPicPr>
          <p:cNvPr id="5" name="Picture 4">
            <a:extLst>
              <a:ext uri="{FF2B5EF4-FFF2-40B4-BE49-F238E27FC236}">
                <a16:creationId xmlns:a16="http://schemas.microsoft.com/office/drawing/2014/main" id="{2FC5B261-970E-4CAA-9F00-EC2AF847A3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0627" y="6489031"/>
            <a:ext cx="2261935" cy="226194"/>
          </a:xfrm>
          <a:prstGeom prst="rect">
            <a:avLst/>
          </a:prstGeom>
        </p:spPr>
      </p:pic>
    </p:spTree>
    <p:extLst>
      <p:ext uri="{BB962C8B-B14F-4D97-AF65-F5344CB8AC3E}">
        <p14:creationId xmlns:p14="http://schemas.microsoft.com/office/powerpoint/2010/main" val="2078651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pening Slide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9BD74B5-3EE7-478C-B7D1-8A0490F919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30"/>
          <a:stretch/>
        </p:blipFill>
        <p:spPr>
          <a:xfrm>
            <a:off x="3048" y="0"/>
            <a:ext cx="12188952" cy="6858000"/>
          </a:xfrm>
          <a:prstGeom prst="rect">
            <a:avLst/>
          </a:prstGeom>
        </p:spPr>
      </p:pic>
      <p:grpSp>
        <p:nvGrpSpPr>
          <p:cNvPr id="5" name="Group 4">
            <a:extLst>
              <a:ext uri="{FF2B5EF4-FFF2-40B4-BE49-F238E27FC236}">
                <a16:creationId xmlns:a16="http://schemas.microsoft.com/office/drawing/2014/main" id="{A2D636DA-4407-4C5E-AC94-8EEDC5A9271B}"/>
              </a:ext>
            </a:extLst>
          </p:cNvPr>
          <p:cNvGrpSpPr/>
          <p:nvPr userDrawn="1"/>
        </p:nvGrpSpPr>
        <p:grpSpPr>
          <a:xfrm>
            <a:off x="4101526" y="1434526"/>
            <a:ext cx="3988949" cy="3988949"/>
            <a:chOff x="4101526" y="1434526"/>
            <a:chExt cx="3988949" cy="3988949"/>
          </a:xfrm>
        </p:grpSpPr>
        <p:sp>
          <p:nvSpPr>
            <p:cNvPr id="9" name="Rectangle 8">
              <a:extLst>
                <a:ext uri="{FF2B5EF4-FFF2-40B4-BE49-F238E27FC236}">
                  <a16:creationId xmlns:a16="http://schemas.microsoft.com/office/drawing/2014/main" id="{96A7925D-23D0-4290-8A72-0E9F3FEB6AB1}"/>
                </a:ext>
              </a:extLst>
            </p:cNvPr>
            <p:cNvSpPr/>
            <p:nvPr userDrawn="1"/>
          </p:nvSpPr>
          <p:spPr>
            <a:xfrm rot="2700000">
              <a:off x="4101526" y="1434526"/>
              <a:ext cx="3988949" cy="3988949"/>
            </a:xfrm>
            <a:prstGeom prst="rect">
              <a:avLst/>
            </a:prstGeom>
            <a:solidFill>
              <a:srgbClr val="0F52B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2AB6AD7-3908-4261-80F9-39F4F8261A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22832" y="2602892"/>
              <a:ext cx="3346335" cy="1652215"/>
            </a:xfrm>
            <a:prstGeom prst="rect">
              <a:avLst/>
            </a:prstGeom>
          </p:spPr>
        </p:pic>
      </p:grpSp>
    </p:spTree>
    <p:extLst>
      <p:ext uri="{BB962C8B-B14F-4D97-AF65-F5344CB8AC3E}">
        <p14:creationId xmlns:p14="http://schemas.microsoft.com/office/powerpoint/2010/main" val="2140597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pening Slide_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9BD74B5-3EE7-478C-B7D1-8A0490F919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15"/>
          <a:stretch/>
        </p:blipFill>
        <p:spPr>
          <a:xfrm>
            <a:off x="0" y="0"/>
            <a:ext cx="12192000" cy="6857999"/>
          </a:xfrm>
          <a:prstGeom prst="rect">
            <a:avLst/>
          </a:prstGeom>
        </p:spPr>
      </p:pic>
      <p:grpSp>
        <p:nvGrpSpPr>
          <p:cNvPr id="5" name="Group 4">
            <a:extLst>
              <a:ext uri="{FF2B5EF4-FFF2-40B4-BE49-F238E27FC236}">
                <a16:creationId xmlns:a16="http://schemas.microsoft.com/office/drawing/2014/main" id="{A2D636DA-4407-4C5E-AC94-8EEDC5A9271B}"/>
              </a:ext>
            </a:extLst>
          </p:cNvPr>
          <p:cNvGrpSpPr/>
          <p:nvPr userDrawn="1"/>
        </p:nvGrpSpPr>
        <p:grpSpPr>
          <a:xfrm>
            <a:off x="4101526" y="1434526"/>
            <a:ext cx="3988949" cy="3988949"/>
            <a:chOff x="4101526" y="1434526"/>
            <a:chExt cx="3988949" cy="3988949"/>
          </a:xfrm>
        </p:grpSpPr>
        <p:sp>
          <p:nvSpPr>
            <p:cNvPr id="9" name="Rectangle 8">
              <a:extLst>
                <a:ext uri="{FF2B5EF4-FFF2-40B4-BE49-F238E27FC236}">
                  <a16:creationId xmlns:a16="http://schemas.microsoft.com/office/drawing/2014/main" id="{96A7925D-23D0-4290-8A72-0E9F3FEB6AB1}"/>
                </a:ext>
              </a:extLst>
            </p:cNvPr>
            <p:cNvSpPr/>
            <p:nvPr userDrawn="1"/>
          </p:nvSpPr>
          <p:spPr>
            <a:xfrm rot="2700000">
              <a:off x="4101526" y="1434526"/>
              <a:ext cx="3988949" cy="3988949"/>
            </a:xfrm>
            <a:prstGeom prst="rect">
              <a:avLst/>
            </a:prstGeom>
            <a:solidFill>
              <a:srgbClr val="0F52BA">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2AB6AD7-3908-4261-80F9-39F4F8261A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22832" y="2602892"/>
              <a:ext cx="3346335" cy="1652215"/>
            </a:xfrm>
            <a:prstGeom prst="rect">
              <a:avLst/>
            </a:prstGeom>
          </p:spPr>
        </p:pic>
      </p:grpSp>
    </p:spTree>
    <p:extLst>
      <p:ext uri="{BB962C8B-B14F-4D97-AF65-F5344CB8AC3E}">
        <p14:creationId xmlns:p14="http://schemas.microsoft.com/office/powerpoint/2010/main" val="2721079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pening Slide_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6A7925D-23D0-4290-8A72-0E9F3FEB6AB1}"/>
              </a:ext>
            </a:extLst>
          </p:cNvPr>
          <p:cNvSpPr/>
          <p:nvPr userDrawn="1"/>
        </p:nvSpPr>
        <p:spPr>
          <a:xfrm rot="2700000">
            <a:off x="4101526" y="1434526"/>
            <a:ext cx="3988949" cy="3988949"/>
          </a:xfrm>
          <a:prstGeom prst="rect">
            <a:avLst/>
          </a:prstGeom>
          <a:solidFill>
            <a:srgbClr val="0F52B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1136CD-B09C-4181-BE74-AC834F6C4781}"/>
              </a:ext>
            </a:extLst>
          </p:cNvPr>
          <p:cNvSpPr>
            <a:spLocks noGrp="1"/>
          </p:cNvSpPr>
          <p:nvPr>
            <p:ph type="title"/>
          </p:nvPr>
        </p:nvSpPr>
        <p:spPr>
          <a:xfrm>
            <a:off x="3275386" y="1975826"/>
            <a:ext cx="5641228" cy="3318069"/>
          </a:xfrm>
          <a:prstGeom prst="rect">
            <a:avLst/>
          </a:prstGeom>
        </p:spPr>
        <p:txBody>
          <a:bodyPr anchor="ctr">
            <a:normAutofit/>
          </a:bodyPr>
          <a:lstStyle>
            <a:lvl1pPr algn="ctr">
              <a:defRPr sz="4000">
                <a:solidFill>
                  <a:schemeClr val="bg1"/>
                </a:solidFill>
                <a:latin typeface="Futura Std Book" panose="020B0502020204020303" pitchFamily="34" charset="0"/>
              </a:defRPr>
            </a:lvl1pPr>
          </a:lstStyle>
          <a:p>
            <a:r>
              <a:rPr lang="en-US"/>
              <a:t>Click to edit Master title style</a:t>
            </a:r>
            <a:endParaRPr lang="en-US" dirty="0"/>
          </a:p>
        </p:txBody>
      </p:sp>
      <p:pic>
        <p:nvPicPr>
          <p:cNvPr id="11" name="Picture 10">
            <a:extLst>
              <a:ext uri="{FF2B5EF4-FFF2-40B4-BE49-F238E27FC236}">
                <a16:creationId xmlns:a16="http://schemas.microsoft.com/office/drawing/2014/main" id="{2CA422F2-C162-413C-8CDA-9ED0B328A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2330" y="1188158"/>
            <a:ext cx="1447340" cy="787668"/>
          </a:xfrm>
          <a:prstGeom prst="rect">
            <a:avLst/>
          </a:prstGeom>
        </p:spPr>
      </p:pic>
    </p:spTree>
    <p:extLst>
      <p:ext uri="{BB962C8B-B14F-4D97-AF65-F5344CB8AC3E}">
        <p14:creationId xmlns:p14="http://schemas.microsoft.com/office/powerpoint/2010/main" val="411923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565B14-8D1F-45BA-9789-88F5593985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 t="12116" r="25" b="3487"/>
          <a:stretch/>
        </p:blipFill>
        <p:spPr>
          <a:xfrm>
            <a:off x="-1" y="-1"/>
            <a:ext cx="12188952" cy="6858001"/>
          </a:xfrm>
          <a:prstGeom prst="rect">
            <a:avLst/>
          </a:prstGeom>
        </p:spPr>
      </p:pic>
      <p:sp>
        <p:nvSpPr>
          <p:cNvPr id="9" name="Rectangle 8">
            <a:extLst>
              <a:ext uri="{FF2B5EF4-FFF2-40B4-BE49-F238E27FC236}">
                <a16:creationId xmlns:a16="http://schemas.microsoft.com/office/drawing/2014/main" id="{96A7925D-23D0-4290-8A72-0E9F3FEB6AB1}"/>
              </a:ext>
            </a:extLst>
          </p:cNvPr>
          <p:cNvSpPr/>
          <p:nvPr userDrawn="1"/>
        </p:nvSpPr>
        <p:spPr>
          <a:xfrm rot="2700000">
            <a:off x="-800946" y="3915564"/>
            <a:ext cx="4162892" cy="4162892"/>
          </a:xfrm>
          <a:prstGeom prst="rect">
            <a:avLst/>
          </a:prstGeom>
          <a:solidFill>
            <a:srgbClr val="0F52B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1136CD-B09C-4181-BE74-AC834F6C4781}"/>
              </a:ext>
            </a:extLst>
          </p:cNvPr>
          <p:cNvSpPr>
            <a:spLocks noGrp="1"/>
          </p:cNvSpPr>
          <p:nvPr>
            <p:ph type="title"/>
          </p:nvPr>
        </p:nvSpPr>
        <p:spPr>
          <a:xfrm>
            <a:off x="149534" y="4303058"/>
            <a:ext cx="4951856" cy="2043197"/>
          </a:xfrm>
          <a:prstGeom prst="rect">
            <a:avLst/>
          </a:prstGeom>
        </p:spPr>
        <p:txBody>
          <a:bodyPr anchor="t">
            <a:normAutofit/>
          </a:bodyPr>
          <a:lstStyle>
            <a:lvl1pPr algn="l">
              <a:defRPr sz="3200">
                <a:solidFill>
                  <a:schemeClr val="bg1"/>
                </a:solidFill>
                <a:latin typeface="Futura Std Book" panose="020B0502020204020303" pitchFamily="34" charset="0"/>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C7BDB2C2-CBA5-4F7E-821A-63692BB95A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533" y="6489031"/>
            <a:ext cx="2261935" cy="226194"/>
          </a:xfrm>
          <a:prstGeom prst="rect">
            <a:avLst/>
          </a:prstGeom>
        </p:spPr>
      </p:pic>
    </p:spTree>
    <p:extLst>
      <p:ext uri="{BB962C8B-B14F-4D97-AF65-F5344CB8AC3E}">
        <p14:creationId xmlns:p14="http://schemas.microsoft.com/office/powerpoint/2010/main" val="1096120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8DD45-7CAE-47DA-B82A-AE4588CC8C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757" b="4108"/>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F8D96B4-645C-4C31-9C21-39C83F70C2EA}"/>
              </a:ext>
            </a:extLst>
          </p:cNvPr>
          <p:cNvSpPr/>
          <p:nvPr userDrawn="1"/>
        </p:nvSpPr>
        <p:spPr>
          <a:xfrm rot="2700000">
            <a:off x="-1110952" y="3016487"/>
            <a:ext cx="5269906" cy="5269906"/>
          </a:xfrm>
          <a:prstGeom prst="rect">
            <a:avLst/>
          </a:prstGeom>
          <a:solidFill>
            <a:srgbClr val="0F52B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49DAE91-2798-413A-BBB8-A4B164EDC6AF}"/>
              </a:ext>
            </a:extLst>
          </p:cNvPr>
          <p:cNvSpPr>
            <a:spLocks noGrp="1"/>
          </p:cNvSpPr>
          <p:nvPr>
            <p:ph type="title"/>
          </p:nvPr>
        </p:nvSpPr>
        <p:spPr>
          <a:xfrm>
            <a:off x="149534" y="3429000"/>
            <a:ext cx="4951856" cy="2917256"/>
          </a:xfrm>
          <a:prstGeom prst="rect">
            <a:avLst/>
          </a:prstGeom>
        </p:spPr>
        <p:txBody>
          <a:bodyPr anchor="t">
            <a:normAutofit/>
          </a:bodyPr>
          <a:lstStyle>
            <a:lvl1pPr algn="l">
              <a:defRPr sz="3200">
                <a:solidFill>
                  <a:schemeClr val="bg1"/>
                </a:solidFill>
                <a:latin typeface="Futura Std Book" panose="020B0502020204020303" pitchFamily="34" charset="0"/>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939FF691-B1CF-4716-B816-6CFB17A7A9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533" y="6489031"/>
            <a:ext cx="2261935" cy="226194"/>
          </a:xfrm>
          <a:prstGeom prst="rect">
            <a:avLst/>
          </a:prstGeom>
        </p:spPr>
      </p:pic>
    </p:spTree>
    <p:extLst>
      <p:ext uri="{BB962C8B-B14F-4D97-AF65-F5344CB8AC3E}">
        <p14:creationId xmlns:p14="http://schemas.microsoft.com/office/powerpoint/2010/main" val="763296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_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6A7925D-23D0-4290-8A72-0E9F3FEB6AB1}"/>
              </a:ext>
            </a:extLst>
          </p:cNvPr>
          <p:cNvSpPr/>
          <p:nvPr userDrawn="1"/>
        </p:nvSpPr>
        <p:spPr>
          <a:xfrm rot="2700000">
            <a:off x="-1110952" y="3016487"/>
            <a:ext cx="5269906" cy="5269906"/>
          </a:xfrm>
          <a:prstGeom prst="rect">
            <a:avLst/>
          </a:prstGeom>
          <a:solidFill>
            <a:srgbClr val="0F52B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1136CD-B09C-4181-BE74-AC834F6C4781}"/>
              </a:ext>
            </a:extLst>
          </p:cNvPr>
          <p:cNvSpPr>
            <a:spLocks noGrp="1"/>
          </p:cNvSpPr>
          <p:nvPr>
            <p:ph type="title"/>
          </p:nvPr>
        </p:nvSpPr>
        <p:spPr>
          <a:xfrm>
            <a:off x="149534" y="3429000"/>
            <a:ext cx="3583567" cy="2917256"/>
          </a:xfrm>
          <a:prstGeom prst="rect">
            <a:avLst/>
          </a:prstGeom>
        </p:spPr>
        <p:txBody>
          <a:bodyPr anchor="t">
            <a:normAutofit/>
          </a:bodyPr>
          <a:lstStyle>
            <a:lvl1pPr algn="l">
              <a:defRPr sz="3200">
                <a:solidFill>
                  <a:schemeClr val="bg1"/>
                </a:solidFill>
                <a:latin typeface="Futura Std Book" panose="020B0502020204020303" pitchFamily="34" charset="0"/>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C7BDB2C2-CBA5-4F7E-821A-63692BB95A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533" y="6489031"/>
            <a:ext cx="2261935" cy="226194"/>
          </a:xfrm>
          <a:prstGeom prst="rect">
            <a:avLst/>
          </a:prstGeom>
        </p:spPr>
      </p:pic>
    </p:spTree>
    <p:extLst>
      <p:ext uri="{BB962C8B-B14F-4D97-AF65-F5344CB8AC3E}">
        <p14:creationId xmlns:p14="http://schemas.microsoft.com/office/powerpoint/2010/main" val="317781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Section Title_4">
    <p:bg>
      <p:bgPr>
        <a:solidFill>
          <a:srgbClr val="0F52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CC07C-3376-476C-93B8-D34E8ED01CB7}"/>
              </a:ext>
            </a:extLst>
          </p:cNvPr>
          <p:cNvSpPr>
            <a:spLocks noGrp="1"/>
          </p:cNvSpPr>
          <p:nvPr>
            <p:ph type="ctrTitle"/>
          </p:nvPr>
        </p:nvSpPr>
        <p:spPr>
          <a:xfrm>
            <a:off x="898358" y="541421"/>
            <a:ext cx="10395284" cy="3356811"/>
          </a:xfrm>
          <a:prstGeom prst="rect">
            <a:avLst/>
          </a:prstGeom>
        </p:spPr>
        <p:txBody>
          <a:bodyPr anchor="ctr"/>
          <a:lstStyle>
            <a:lvl1pPr algn="l">
              <a:defRPr sz="6000">
                <a:solidFill>
                  <a:schemeClr val="bg1"/>
                </a:solidFill>
                <a:latin typeface="Futura Std Book" panose="020B05020202040203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C1F1995-1093-4E40-A356-7629B8BAD7D4}"/>
              </a:ext>
            </a:extLst>
          </p:cNvPr>
          <p:cNvSpPr>
            <a:spLocks noGrp="1"/>
          </p:cNvSpPr>
          <p:nvPr>
            <p:ph type="subTitle" idx="1"/>
          </p:nvPr>
        </p:nvSpPr>
        <p:spPr>
          <a:xfrm>
            <a:off x="898358" y="4660817"/>
            <a:ext cx="10395283" cy="1655762"/>
          </a:xfrm>
        </p:spPr>
        <p:txBody>
          <a:bodyPr anchor="ctr"/>
          <a:lstStyle>
            <a:lvl1pPr marL="0" indent="0" algn="l">
              <a:buNone/>
              <a:defRPr sz="2400">
                <a:solidFill>
                  <a:schemeClr val="bg1"/>
                </a:solidFill>
                <a:latin typeface="Futura Std Light" panose="020B04020202040203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727DB0F2-93DF-42A1-8E0E-342FCD77FE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0627" y="6489031"/>
            <a:ext cx="2261935" cy="226194"/>
          </a:xfrm>
          <a:prstGeom prst="rect">
            <a:avLst/>
          </a:prstGeom>
        </p:spPr>
      </p:pic>
    </p:spTree>
    <p:extLst>
      <p:ext uri="{BB962C8B-B14F-4D97-AF65-F5344CB8AC3E}">
        <p14:creationId xmlns:p14="http://schemas.microsoft.com/office/powerpoint/2010/main" val="142641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_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FD4FFE-2FBD-4F1E-95DB-85DB14C0307D}"/>
              </a:ext>
            </a:extLst>
          </p:cNvPr>
          <p:cNvSpPr/>
          <p:nvPr userDrawn="1"/>
        </p:nvSpPr>
        <p:spPr>
          <a:xfrm>
            <a:off x="0" y="0"/>
            <a:ext cx="12192000" cy="2406316"/>
          </a:xfrm>
          <a:prstGeom prst="rect">
            <a:avLst/>
          </a:prstGeom>
          <a:solidFill>
            <a:srgbClr val="0F5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E70D7-EC9A-4964-89FD-71504479F9A0}"/>
              </a:ext>
            </a:extLst>
          </p:cNvPr>
          <p:cNvSpPr>
            <a:spLocks noGrp="1"/>
          </p:cNvSpPr>
          <p:nvPr>
            <p:ph type="title"/>
          </p:nvPr>
        </p:nvSpPr>
        <p:spPr>
          <a:xfrm>
            <a:off x="839788" y="540376"/>
            <a:ext cx="10515600" cy="1325563"/>
          </a:xfrm>
          <a:prstGeom prst="rect">
            <a:avLst/>
          </a:prstGeom>
        </p:spPr>
        <p:txBody>
          <a:bodyPr/>
          <a:lstStyle>
            <a:lvl1pPr>
              <a:defRPr>
                <a:solidFill>
                  <a:schemeClr val="bg1"/>
                </a:solidFill>
                <a:latin typeface="Futura Std Book" panose="020B0502020204020303" pitchFamily="34" charset="0"/>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BAC5CEAF-8C6B-4A43-89C3-886CA0B81524}"/>
              </a:ext>
            </a:extLst>
          </p:cNvPr>
          <p:cNvSpPr>
            <a:spLocks noGrp="1"/>
          </p:cNvSpPr>
          <p:nvPr>
            <p:ph sz="half" idx="2"/>
          </p:nvPr>
        </p:nvSpPr>
        <p:spPr>
          <a:xfrm>
            <a:off x="470820" y="5292472"/>
            <a:ext cx="3653630" cy="977900"/>
          </a:xfrm>
        </p:spPr>
        <p:txBody>
          <a:bodyPr anchor="ctr"/>
          <a:lstStyle>
            <a:lvl1pPr marL="0" indent="0" algn="ctr">
              <a:buNone/>
              <a:defRPr>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pic>
        <p:nvPicPr>
          <p:cNvPr id="10" name="Picture 9">
            <a:extLst>
              <a:ext uri="{FF2B5EF4-FFF2-40B4-BE49-F238E27FC236}">
                <a16:creationId xmlns:a16="http://schemas.microsoft.com/office/drawing/2014/main" id="{7F3ED34A-5DE1-4A23-947D-006AFCECEB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257" y="6528046"/>
            <a:ext cx="2210677" cy="148163"/>
          </a:xfrm>
          <a:prstGeom prst="rect">
            <a:avLst/>
          </a:prstGeom>
        </p:spPr>
      </p:pic>
      <p:sp>
        <p:nvSpPr>
          <p:cNvPr id="13" name="Picture Placeholder 12">
            <a:extLst>
              <a:ext uri="{FF2B5EF4-FFF2-40B4-BE49-F238E27FC236}">
                <a16:creationId xmlns:a16="http://schemas.microsoft.com/office/drawing/2014/main" id="{1B37DBBC-066A-4F55-9918-422F5409C97A}"/>
              </a:ext>
            </a:extLst>
          </p:cNvPr>
          <p:cNvSpPr>
            <a:spLocks noGrp="1"/>
          </p:cNvSpPr>
          <p:nvPr>
            <p:ph type="pic" sz="quarter" idx="10"/>
          </p:nvPr>
        </p:nvSpPr>
        <p:spPr>
          <a:xfrm>
            <a:off x="470820" y="2663990"/>
            <a:ext cx="3653629" cy="2406316"/>
          </a:xfrm>
        </p:spPr>
        <p:txBody>
          <a:bodyPr/>
          <a:lstStyle/>
          <a:p>
            <a:r>
              <a:rPr lang="en-US"/>
              <a:t>Click icon to add picture</a:t>
            </a:r>
            <a:endParaRPr lang="en-US" dirty="0"/>
          </a:p>
        </p:txBody>
      </p:sp>
      <p:sp>
        <p:nvSpPr>
          <p:cNvPr id="16" name="Content Placeholder 3">
            <a:extLst>
              <a:ext uri="{FF2B5EF4-FFF2-40B4-BE49-F238E27FC236}">
                <a16:creationId xmlns:a16="http://schemas.microsoft.com/office/drawing/2014/main" id="{CA2ABBA9-A08F-4D0F-B56C-218E80D1E9BE}"/>
              </a:ext>
            </a:extLst>
          </p:cNvPr>
          <p:cNvSpPr>
            <a:spLocks noGrp="1"/>
          </p:cNvSpPr>
          <p:nvPr>
            <p:ph sz="half" idx="11"/>
          </p:nvPr>
        </p:nvSpPr>
        <p:spPr>
          <a:xfrm>
            <a:off x="4280820" y="5292472"/>
            <a:ext cx="3653630" cy="977900"/>
          </a:xfrm>
        </p:spPr>
        <p:txBody>
          <a:bodyPr anchor="ctr"/>
          <a:lstStyle>
            <a:lvl1pPr marL="0" indent="0" algn="ctr">
              <a:buNone/>
              <a:defRPr lang="en-US" sz="1200" kern="1200" dirty="0" smtClean="0">
                <a:solidFill>
                  <a:schemeClr val="tx2"/>
                </a:solidFill>
                <a:latin typeface="Futura Std Light" panose="020B0402020204020303" pitchFamily="34" charset="0"/>
                <a:ea typeface="+mn-ea"/>
                <a:cs typeface="+mn-cs"/>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18" name="Content Placeholder 3">
            <a:extLst>
              <a:ext uri="{FF2B5EF4-FFF2-40B4-BE49-F238E27FC236}">
                <a16:creationId xmlns:a16="http://schemas.microsoft.com/office/drawing/2014/main" id="{93B55698-0A01-4EC0-BA3E-67BA12FDD634}"/>
              </a:ext>
            </a:extLst>
          </p:cNvPr>
          <p:cNvSpPr>
            <a:spLocks noGrp="1"/>
          </p:cNvSpPr>
          <p:nvPr>
            <p:ph sz="half" idx="13"/>
          </p:nvPr>
        </p:nvSpPr>
        <p:spPr>
          <a:xfrm>
            <a:off x="8081690" y="5292472"/>
            <a:ext cx="3653630" cy="977900"/>
          </a:xfrm>
        </p:spPr>
        <p:txBody>
          <a:bodyPr anchor="ctr"/>
          <a:lstStyle>
            <a:lvl1pPr marL="0" indent="0" algn="ctr">
              <a:buNone/>
              <a:defRPr lang="en-US" sz="1200" kern="1200" dirty="0" smtClean="0">
                <a:solidFill>
                  <a:schemeClr val="tx2"/>
                </a:solidFill>
                <a:latin typeface="Futura Std Light" panose="020B0402020204020303" pitchFamily="34" charset="0"/>
                <a:ea typeface="+mn-ea"/>
                <a:cs typeface="+mn-cs"/>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12" name="Picture Placeholder 12">
            <a:extLst>
              <a:ext uri="{FF2B5EF4-FFF2-40B4-BE49-F238E27FC236}">
                <a16:creationId xmlns:a16="http://schemas.microsoft.com/office/drawing/2014/main" id="{377FE48D-1301-49B7-9B0C-88A8F30D66AC}"/>
              </a:ext>
            </a:extLst>
          </p:cNvPr>
          <p:cNvSpPr>
            <a:spLocks noGrp="1"/>
          </p:cNvSpPr>
          <p:nvPr>
            <p:ph type="pic" sz="quarter" idx="14"/>
          </p:nvPr>
        </p:nvSpPr>
        <p:spPr>
          <a:xfrm>
            <a:off x="4269185" y="2663990"/>
            <a:ext cx="3653629" cy="2406316"/>
          </a:xfrm>
        </p:spPr>
        <p:txBody>
          <a:bodyPr/>
          <a:lstStyle/>
          <a:p>
            <a:r>
              <a:rPr lang="en-US"/>
              <a:t>Click icon to add picture</a:t>
            </a:r>
            <a:endParaRPr lang="en-US" dirty="0"/>
          </a:p>
        </p:txBody>
      </p:sp>
      <p:sp>
        <p:nvSpPr>
          <p:cNvPr id="14" name="Picture Placeholder 12">
            <a:extLst>
              <a:ext uri="{FF2B5EF4-FFF2-40B4-BE49-F238E27FC236}">
                <a16:creationId xmlns:a16="http://schemas.microsoft.com/office/drawing/2014/main" id="{F4952C91-3D93-4018-9306-D115483B5577}"/>
              </a:ext>
            </a:extLst>
          </p:cNvPr>
          <p:cNvSpPr>
            <a:spLocks noGrp="1"/>
          </p:cNvSpPr>
          <p:nvPr>
            <p:ph type="pic" sz="quarter" idx="15"/>
          </p:nvPr>
        </p:nvSpPr>
        <p:spPr>
          <a:xfrm>
            <a:off x="8067550" y="2674977"/>
            <a:ext cx="3653629" cy="2406316"/>
          </a:xfrm>
        </p:spPr>
        <p:txBody>
          <a:bodyPr/>
          <a:lstStyle/>
          <a:p>
            <a:r>
              <a:rPr lang="en-US"/>
              <a:t>Click icon to add picture</a:t>
            </a:r>
            <a:endParaRPr lang="en-US" dirty="0"/>
          </a:p>
        </p:txBody>
      </p:sp>
    </p:spTree>
    <p:extLst>
      <p:ext uri="{BB962C8B-B14F-4D97-AF65-F5344CB8AC3E}">
        <p14:creationId xmlns:p14="http://schemas.microsoft.com/office/powerpoint/2010/main" val="2203410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ing Slide_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6A7925D-23D0-4290-8A72-0E9F3FEB6AB1}"/>
              </a:ext>
            </a:extLst>
          </p:cNvPr>
          <p:cNvSpPr/>
          <p:nvPr userDrawn="1"/>
        </p:nvSpPr>
        <p:spPr>
          <a:xfrm rot="2700000">
            <a:off x="4101526" y="1434526"/>
            <a:ext cx="3988949" cy="3988949"/>
          </a:xfrm>
          <a:prstGeom prst="rect">
            <a:avLst/>
          </a:prstGeom>
          <a:solidFill>
            <a:srgbClr val="0F52B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1136CD-B09C-4181-BE74-AC834F6C4781}"/>
              </a:ext>
            </a:extLst>
          </p:cNvPr>
          <p:cNvSpPr>
            <a:spLocks noGrp="1"/>
          </p:cNvSpPr>
          <p:nvPr>
            <p:ph type="title"/>
          </p:nvPr>
        </p:nvSpPr>
        <p:spPr>
          <a:xfrm>
            <a:off x="3275386" y="1975826"/>
            <a:ext cx="5641228" cy="3318069"/>
          </a:xfrm>
          <a:prstGeom prst="rect">
            <a:avLst/>
          </a:prstGeom>
        </p:spPr>
        <p:txBody>
          <a:bodyPr anchor="ctr">
            <a:normAutofit/>
          </a:bodyPr>
          <a:lstStyle>
            <a:lvl1pPr algn="ctr">
              <a:defRPr sz="4000">
                <a:solidFill>
                  <a:schemeClr val="bg1"/>
                </a:solidFill>
                <a:latin typeface="Futura Std Book" panose="020B0502020204020303" pitchFamily="34" charset="0"/>
              </a:defRPr>
            </a:lvl1pPr>
          </a:lstStyle>
          <a:p>
            <a:r>
              <a:rPr lang="en-US"/>
              <a:t>Click to edit Master title style</a:t>
            </a:r>
            <a:endParaRPr lang="en-US" dirty="0"/>
          </a:p>
        </p:txBody>
      </p:sp>
      <p:pic>
        <p:nvPicPr>
          <p:cNvPr id="11" name="Picture 10">
            <a:extLst>
              <a:ext uri="{FF2B5EF4-FFF2-40B4-BE49-F238E27FC236}">
                <a16:creationId xmlns:a16="http://schemas.microsoft.com/office/drawing/2014/main" id="{2CA422F2-C162-413C-8CDA-9ED0B328A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2330" y="1188158"/>
            <a:ext cx="1447340" cy="787668"/>
          </a:xfrm>
          <a:prstGeom prst="rect">
            <a:avLst/>
          </a:prstGeom>
        </p:spPr>
      </p:pic>
    </p:spTree>
    <p:extLst>
      <p:ext uri="{BB962C8B-B14F-4D97-AF65-F5344CB8AC3E}">
        <p14:creationId xmlns:p14="http://schemas.microsoft.com/office/powerpoint/2010/main" val="29863969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_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FD4FFE-2FBD-4F1E-95DB-85DB14C0307D}"/>
              </a:ext>
            </a:extLst>
          </p:cNvPr>
          <p:cNvSpPr/>
          <p:nvPr userDrawn="1"/>
        </p:nvSpPr>
        <p:spPr>
          <a:xfrm>
            <a:off x="0" y="0"/>
            <a:ext cx="12192000" cy="1325563"/>
          </a:xfrm>
          <a:prstGeom prst="rect">
            <a:avLst/>
          </a:prstGeom>
          <a:solidFill>
            <a:srgbClr val="0F5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E70D7-EC9A-4964-89FD-71504479F9A0}"/>
              </a:ext>
            </a:extLst>
          </p:cNvPr>
          <p:cNvSpPr>
            <a:spLocks noGrp="1"/>
          </p:cNvSpPr>
          <p:nvPr>
            <p:ph type="title"/>
          </p:nvPr>
        </p:nvSpPr>
        <p:spPr>
          <a:xfrm>
            <a:off x="839788" y="0"/>
            <a:ext cx="10515600" cy="1325563"/>
          </a:xfrm>
          <a:prstGeom prst="rect">
            <a:avLst/>
          </a:prstGeom>
        </p:spPr>
        <p:txBody>
          <a:bodyPr anchor="ctr"/>
          <a:lstStyle>
            <a:lvl1pPr>
              <a:defRPr>
                <a:solidFill>
                  <a:schemeClr val="bg1"/>
                </a:solidFill>
                <a:latin typeface="Futura Std Book" panose="020B0502020204020303" pitchFamily="34" charset="0"/>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BAC5CEAF-8C6B-4A43-89C3-886CA0B81524}"/>
              </a:ext>
            </a:extLst>
          </p:cNvPr>
          <p:cNvSpPr>
            <a:spLocks noGrp="1"/>
          </p:cNvSpPr>
          <p:nvPr>
            <p:ph sz="half" idx="2"/>
          </p:nvPr>
        </p:nvSpPr>
        <p:spPr>
          <a:xfrm>
            <a:off x="470819" y="4168588"/>
            <a:ext cx="11250359" cy="2101784"/>
          </a:xfrm>
        </p:spPr>
        <p:txBody>
          <a:bodyPr anchor="ctr"/>
          <a:lstStyle>
            <a:lvl1pPr marL="0" indent="0" algn="ctr">
              <a:buNone/>
              <a:defRPr>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pic>
        <p:nvPicPr>
          <p:cNvPr id="10" name="Picture 9">
            <a:extLst>
              <a:ext uri="{FF2B5EF4-FFF2-40B4-BE49-F238E27FC236}">
                <a16:creationId xmlns:a16="http://schemas.microsoft.com/office/drawing/2014/main" id="{7F3ED34A-5DE1-4A23-947D-006AFCECEB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257" y="6528046"/>
            <a:ext cx="2210677" cy="148163"/>
          </a:xfrm>
          <a:prstGeom prst="rect">
            <a:avLst/>
          </a:prstGeom>
        </p:spPr>
      </p:pic>
      <p:sp>
        <p:nvSpPr>
          <p:cNvPr id="13" name="Picture Placeholder 12">
            <a:extLst>
              <a:ext uri="{FF2B5EF4-FFF2-40B4-BE49-F238E27FC236}">
                <a16:creationId xmlns:a16="http://schemas.microsoft.com/office/drawing/2014/main" id="{1B37DBBC-066A-4F55-9918-422F5409C97A}"/>
              </a:ext>
            </a:extLst>
          </p:cNvPr>
          <p:cNvSpPr>
            <a:spLocks noGrp="1"/>
          </p:cNvSpPr>
          <p:nvPr>
            <p:ph type="pic" sz="quarter" idx="10"/>
          </p:nvPr>
        </p:nvSpPr>
        <p:spPr>
          <a:xfrm>
            <a:off x="470820" y="1638872"/>
            <a:ext cx="3653629" cy="2406316"/>
          </a:xfrm>
        </p:spPr>
        <p:txBody>
          <a:bodyPr/>
          <a:lstStyle/>
          <a:p>
            <a:r>
              <a:rPr lang="en-US"/>
              <a:t>Click icon to add picture</a:t>
            </a:r>
            <a:endParaRPr lang="en-US" dirty="0"/>
          </a:p>
        </p:txBody>
      </p:sp>
      <p:sp>
        <p:nvSpPr>
          <p:cNvPr id="12" name="Picture Placeholder 12">
            <a:extLst>
              <a:ext uri="{FF2B5EF4-FFF2-40B4-BE49-F238E27FC236}">
                <a16:creationId xmlns:a16="http://schemas.microsoft.com/office/drawing/2014/main" id="{377FE48D-1301-49B7-9B0C-88A8F30D66AC}"/>
              </a:ext>
            </a:extLst>
          </p:cNvPr>
          <p:cNvSpPr>
            <a:spLocks noGrp="1"/>
          </p:cNvSpPr>
          <p:nvPr>
            <p:ph type="pic" sz="quarter" idx="14"/>
          </p:nvPr>
        </p:nvSpPr>
        <p:spPr>
          <a:xfrm>
            <a:off x="4269185" y="1638872"/>
            <a:ext cx="3653629" cy="2406316"/>
          </a:xfrm>
        </p:spPr>
        <p:txBody>
          <a:bodyPr/>
          <a:lstStyle/>
          <a:p>
            <a:r>
              <a:rPr lang="en-US"/>
              <a:t>Click icon to add picture</a:t>
            </a:r>
            <a:endParaRPr lang="en-US" dirty="0"/>
          </a:p>
        </p:txBody>
      </p:sp>
      <p:sp>
        <p:nvSpPr>
          <p:cNvPr id="14" name="Picture Placeholder 12">
            <a:extLst>
              <a:ext uri="{FF2B5EF4-FFF2-40B4-BE49-F238E27FC236}">
                <a16:creationId xmlns:a16="http://schemas.microsoft.com/office/drawing/2014/main" id="{F4952C91-3D93-4018-9306-D115483B5577}"/>
              </a:ext>
            </a:extLst>
          </p:cNvPr>
          <p:cNvSpPr>
            <a:spLocks noGrp="1"/>
          </p:cNvSpPr>
          <p:nvPr>
            <p:ph type="pic" sz="quarter" idx="15"/>
          </p:nvPr>
        </p:nvSpPr>
        <p:spPr>
          <a:xfrm>
            <a:off x="8067550" y="1649859"/>
            <a:ext cx="3653629" cy="2406316"/>
          </a:xfrm>
        </p:spPr>
        <p:txBody>
          <a:bodyPr/>
          <a:lstStyle/>
          <a:p>
            <a:r>
              <a:rPr lang="en-US"/>
              <a:t>Click icon to add picture</a:t>
            </a:r>
            <a:endParaRPr lang="en-US" dirty="0"/>
          </a:p>
        </p:txBody>
      </p:sp>
    </p:spTree>
    <p:extLst>
      <p:ext uri="{BB962C8B-B14F-4D97-AF65-F5344CB8AC3E}">
        <p14:creationId xmlns:p14="http://schemas.microsoft.com/office/powerpoint/2010/main" val="2267302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_3">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7429569-6EBB-4919-8037-6140FD56781E}"/>
              </a:ext>
            </a:extLst>
          </p:cNvPr>
          <p:cNvGrpSpPr/>
          <p:nvPr userDrawn="1"/>
        </p:nvGrpSpPr>
        <p:grpSpPr>
          <a:xfrm>
            <a:off x="3578386" y="-48723"/>
            <a:ext cx="8794152" cy="463138"/>
            <a:chOff x="3578386" y="-48723"/>
            <a:chExt cx="8794152" cy="463138"/>
          </a:xfrm>
        </p:grpSpPr>
        <p:cxnSp>
          <p:nvCxnSpPr>
            <p:cNvPr id="19" name="Straight Connector 18">
              <a:extLst>
                <a:ext uri="{FF2B5EF4-FFF2-40B4-BE49-F238E27FC236}">
                  <a16:creationId xmlns:a16="http://schemas.microsoft.com/office/drawing/2014/main" id="{355423B2-15E1-44DB-B90B-83B3F00A27AC}"/>
                </a:ext>
              </a:extLst>
            </p:cNvPr>
            <p:cNvCxnSpPr/>
            <p:nvPr/>
          </p:nvCxnSpPr>
          <p:spPr>
            <a:xfrm flipH="1">
              <a:off x="43258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4388AB9-F712-480A-BBAA-49FEDF3D86DF}"/>
                </a:ext>
              </a:extLst>
            </p:cNvPr>
            <p:cNvCxnSpPr/>
            <p:nvPr/>
          </p:nvCxnSpPr>
          <p:spPr>
            <a:xfrm flipH="1">
              <a:off x="44753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D105E4-A147-444D-9999-83A838994C6A}"/>
                </a:ext>
              </a:extLst>
            </p:cNvPr>
            <p:cNvCxnSpPr/>
            <p:nvPr/>
          </p:nvCxnSpPr>
          <p:spPr>
            <a:xfrm flipH="1">
              <a:off x="462483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7F4EA2-3B21-4161-AC6B-078173196ACB}"/>
                </a:ext>
              </a:extLst>
            </p:cNvPr>
            <p:cNvCxnSpPr/>
            <p:nvPr/>
          </p:nvCxnSpPr>
          <p:spPr>
            <a:xfrm flipH="1">
              <a:off x="477432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4B0C416-F9F0-47D3-8FE2-7C82A12C64C3}"/>
                </a:ext>
              </a:extLst>
            </p:cNvPr>
            <p:cNvCxnSpPr/>
            <p:nvPr/>
          </p:nvCxnSpPr>
          <p:spPr>
            <a:xfrm flipH="1">
              <a:off x="492381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08D529D-0A7C-4F15-90B3-C3A650B0064D}"/>
                </a:ext>
              </a:extLst>
            </p:cNvPr>
            <p:cNvCxnSpPr/>
            <p:nvPr/>
          </p:nvCxnSpPr>
          <p:spPr>
            <a:xfrm flipH="1">
              <a:off x="41763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0F5E334-3E49-4C6A-ABBD-A1F41F26EED5}"/>
                </a:ext>
              </a:extLst>
            </p:cNvPr>
            <p:cNvCxnSpPr/>
            <p:nvPr/>
          </p:nvCxnSpPr>
          <p:spPr>
            <a:xfrm flipH="1">
              <a:off x="40268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0526E38-7681-4CDD-9E0B-DDEE32046527}"/>
                </a:ext>
              </a:extLst>
            </p:cNvPr>
            <p:cNvCxnSpPr/>
            <p:nvPr/>
          </p:nvCxnSpPr>
          <p:spPr>
            <a:xfrm flipH="1">
              <a:off x="38773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14DE3DC-CD2E-48E5-A559-2995F5BA8E16}"/>
                </a:ext>
              </a:extLst>
            </p:cNvPr>
            <p:cNvCxnSpPr/>
            <p:nvPr/>
          </p:nvCxnSpPr>
          <p:spPr>
            <a:xfrm flipH="1">
              <a:off x="50733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3D52628-CB55-4BE6-A650-6E082BB64E2E}"/>
                </a:ext>
              </a:extLst>
            </p:cNvPr>
            <p:cNvCxnSpPr/>
            <p:nvPr/>
          </p:nvCxnSpPr>
          <p:spPr>
            <a:xfrm flipH="1">
              <a:off x="522279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21DA1D1-3FBE-4877-ACED-5CFD4F61587B}"/>
                </a:ext>
              </a:extLst>
            </p:cNvPr>
            <p:cNvCxnSpPr/>
            <p:nvPr/>
          </p:nvCxnSpPr>
          <p:spPr>
            <a:xfrm flipH="1">
              <a:off x="537229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E025318-D245-4A02-B6DD-E8DB524FACBF}"/>
                </a:ext>
              </a:extLst>
            </p:cNvPr>
            <p:cNvCxnSpPr/>
            <p:nvPr/>
          </p:nvCxnSpPr>
          <p:spPr>
            <a:xfrm flipH="1">
              <a:off x="552178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0A6912B-99D0-46FA-88AF-6FECBF47B64D}"/>
                </a:ext>
              </a:extLst>
            </p:cNvPr>
            <p:cNvCxnSpPr/>
            <p:nvPr/>
          </p:nvCxnSpPr>
          <p:spPr>
            <a:xfrm flipH="1">
              <a:off x="567127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7354F68-780A-4104-8BD9-116992E69556}"/>
                </a:ext>
              </a:extLst>
            </p:cNvPr>
            <p:cNvCxnSpPr/>
            <p:nvPr/>
          </p:nvCxnSpPr>
          <p:spPr>
            <a:xfrm flipH="1">
              <a:off x="582076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2061B3-5D77-4D0D-8D9B-7237E9B9A240}"/>
                </a:ext>
              </a:extLst>
            </p:cNvPr>
            <p:cNvCxnSpPr/>
            <p:nvPr/>
          </p:nvCxnSpPr>
          <p:spPr>
            <a:xfrm flipH="1">
              <a:off x="641873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5724604-0A00-4F36-B867-FDD47B6303AA}"/>
                </a:ext>
              </a:extLst>
            </p:cNvPr>
            <p:cNvCxnSpPr/>
            <p:nvPr/>
          </p:nvCxnSpPr>
          <p:spPr>
            <a:xfrm flipH="1">
              <a:off x="656822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F03AE6C-175C-4FED-A479-8DA7653017A5}"/>
                </a:ext>
              </a:extLst>
            </p:cNvPr>
            <p:cNvCxnSpPr/>
            <p:nvPr/>
          </p:nvCxnSpPr>
          <p:spPr>
            <a:xfrm flipH="1">
              <a:off x="671771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391653D-5C40-4A4B-9EBB-691A866C0969}"/>
                </a:ext>
              </a:extLst>
            </p:cNvPr>
            <p:cNvCxnSpPr/>
            <p:nvPr/>
          </p:nvCxnSpPr>
          <p:spPr>
            <a:xfrm flipH="1">
              <a:off x="686721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C817F76-35FA-4493-A82C-25507C459CBC}"/>
                </a:ext>
              </a:extLst>
            </p:cNvPr>
            <p:cNvCxnSpPr/>
            <p:nvPr/>
          </p:nvCxnSpPr>
          <p:spPr>
            <a:xfrm flipH="1">
              <a:off x="701670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1810AD2-E259-4FA1-B441-CDA322ECC65F}"/>
                </a:ext>
              </a:extLst>
            </p:cNvPr>
            <p:cNvCxnSpPr/>
            <p:nvPr/>
          </p:nvCxnSpPr>
          <p:spPr>
            <a:xfrm flipH="1">
              <a:off x="626924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358EFFF-6725-4C50-B854-3A542E3AF179}"/>
                </a:ext>
              </a:extLst>
            </p:cNvPr>
            <p:cNvCxnSpPr/>
            <p:nvPr/>
          </p:nvCxnSpPr>
          <p:spPr>
            <a:xfrm flipH="1">
              <a:off x="611975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196D511-0EF2-4474-A0EC-825560A35B8E}"/>
                </a:ext>
              </a:extLst>
            </p:cNvPr>
            <p:cNvCxnSpPr/>
            <p:nvPr/>
          </p:nvCxnSpPr>
          <p:spPr>
            <a:xfrm flipH="1">
              <a:off x="597025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BCF4A9B-4C12-41BA-8FE4-449E65D432B0}"/>
                </a:ext>
              </a:extLst>
            </p:cNvPr>
            <p:cNvCxnSpPr/>
            <p:nvPr/>
          </p:nvCxnSpPr>
          <p:spPr>
            <a:xfrm flipH="1">
              <a:off x="716619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154C00-D578-4CB3-A08C-7C8FFA8C6583}"/>
                </a:ext>
              </a:extLst>
            </p:cNvPr>
            <p:cNvCxnSpPr/>
            <p:nvPr/>
          </p:nvCxnSpPr>
          <p:spPr>
            <a:xfrm flipH="1">
              <a:off x="73156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DC3D8D1-1312-4C5B-A087-6811302411CE}"/>
                </a:ext>
              </a:extLst>
            </p:cNvPr>
            <p:cNvCxnSpPr/>
            <p:nvPr/>
          </p:nvCxnSpPr>
          <p:spPr>
            <a:xfrm flipH="1">
              <a:off x="74651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47D2F6F-6F90-4AE9-9240-9E9730FDA001}"/>
                </a:ext>
              </a:extLst>
            </p:cNvPr>
            <p:cNvCxnSpPr/>
            <p:nvPr/>
          </p:nvCxnSpPr>
          <p:spPr>
            <a:xfrm flipH="1">
              <a:off x="76146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D51FA7B-8E36-45AF-A7DF-E38619DC34A4}"/>
                </a:ext>
              </a:extLst>
            </p:cNvPr>
            <p:cNvCxnSpPr/>
            <p:nvPr/>
          </p:nvCxnSpPr>
          <p:spPr>
            <a:xfrm flipH="1">
              <a:off x="77641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FBBE2C9-CFE7-4088-B9F5-BF53EE9B3053}"/>
                </a:ext>
              </a:extLst>
            </p:cNvPr>
            <p:cNvCxnSpPr/>
            <p:nvPr/>
          </p:nvCxnSpPr>
          <p:spPr>
            <a:xfrm flipH="1">
              <a:off x="79136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48F6187-FA6D-4858-A83E-7F29A7BD585F}"/>
                </a:ext>
              </a:extLst>
            </p:cNvPr>
            <p:cNvCxnSpPr/>
            <p:nvPr/>
          </p:nvCxnSpPr>
          <p:spPr>
            <a:xfrm flipH="1">
              <a:off x="851162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C106932-08C4-4E67-B55F-348C586C0FC8}"/>
                </a:ext>
              </a:extLst>
            </p:cNvPr>
            <p:cNvCxnSpPr/>
            <p:nvPr/>
          </p:nvCxnSpPr>
          <p:spPr>
            <a:xfrm flipH="1">
              <a:off x="866111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D2AEC40-A28E-4512-A9DE-A9D1EF3F0977}"/>
                </a:ext>
              </a:extLst>
            </p:cNvPr>
            <p:cNvCxnSpPr/>
            <p:nvPr/>
          </p:nvCxnSpPr>
          <p:spPr>
            <a:xfrm flipH="1">
              <a:off x="88106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7A463DE-7707-4E36-86D7-4799BB528127}"/>
                </a:ext>
              </a:extLst>
            </p:cNvPr>
            <p:cNvCxnSpPr/>
            <p:nvPr/>
          </p:nvCxnSpPr>
          <p:spPr>
            <a:xfrm flipH="1">
              <a:off x="896009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24B55A6-830C-4DDE-8010-94063C7BFF16}"/>
                </a:ext>
              </a:extLst>
            </p:cNvPr>
            <p:cNvCxnSpPr/>
            <p:nvPr/>
          </p:nvCxnSpPr>
          <p:spPr>
            <a:xfrm flipH="1">
              <a:off x="910959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8EEB748-19FF-4C01-9284-894A42D34A7A}"/>
                </a:ext>
              </a:extLst>
            </p:cNvPr>
            <p:cNvCxnSpPr/>
            <p:nvPr/>
          </p:nvCxnSpPr>
          <p:spPr>
            <a:xfrm flipH="1">
              <a:off x="836213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990ADF5-AF93-4991-B0E7-957B85BA8E93}"/>
                </a:ext>
              </a:extLst>
            </p:cNvPr>
            <p:cNvCxnSpPr/>
            <p:nvPr/>
          </p:nvCxnSpPr>
          <p:spPr>
            <a:xfrm flipH="1">
              <a:off x="82126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E240974-973C-4769-9722-2854F098A7FA}"/>
                </a:ext>
              </a:extLst>
            </p:cNvPr>
            <p:cNvCxnSpPr/>
            <p:nvPr/>
          </p:nvCxnSpPr>
          <p:spPr>
            <a:xfrm flipH="1">
              <a:off x="80631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239490-6276-417A-B69A-43FBE8A7DE55}"/>
                </a:ext>
              </a:extLst>
            </p:cNvPr>
            <p:cNvCxnSpPr/>
            <p:nvPr/>
          </p:nvCxnSpPr>
          <p:spPr>
            <a:xfrm flipH="1">
              <a:off x="925908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FE1045A-303C-4FE7-AF37-C3A2EB273E2A}"/>
                </a:ext>
              </a:extLst>
            </p:cNvPr>
            <p:cNvCxnSpPr/>
            <p:nvPr/>
          </p:nvCxnSpPr>
          <p:spPr>
            <a:xfrm flipH="1">
              <a:off x="940857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32D5426-8C68-4FA7-932B-60F6A7752A8C}"/>
                </a:ext>
              </a:extLst>
            </p:cNvPr>
            <p:cNvCxnSpPr/>
            <p:nvPr/>
          </p:nvCxnSpPr>
          <p:spPr>
            <a:xfrm flipH="1">
              <a:off x="955806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D7E03A6-49D1-4162-80A7-FC012906CE87}"/>
                </a:ext>
              </a:extLst>
            </p:cNvPr>
            <p:cNvCxnSpPr/>
            <p:nvPr/>
          </p:nvCxnSpPr>
          <p:spPr>
            <a:xfrm flipH="1">
              <a:off x="970755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BE3A587-47FD-42B1-8EC1-62A00CCD8A86}"/>
                </a:ext>
              </a:extLst>
            </p:cNvPr>
            <p:cNvCxnSpPr/>
            <p:nvPr/>
          </p:nvCxnSpPr>
          <p:spPr>
            <a:xfrm flipH="1">
              <a:off x="985705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3897F6E-B279-4EC2-A934-FE2925C716A7}"/>
                </a:ext>
              </a:extLst>
            </p:cNvPr>
            <p:cNvCxnSpPr/>
            <p:nvPr/>
          </p:nvCxnSpPr>
          <p:spPr>
            <a:xfrm flipH="1">
              <a:off x="1000654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B8F40B6-145B-4CAC-A8A1-41B920A221EB}"/>
                </a:ext>
              </a:extLst>
            </p:cNvPr>
            <p:cNvCxnSpPr/>
            <p:nvPr/>
          </p:nvCxnSpPr>
          <p:spPr>
            <a:xfrm flipH="1">
              <a:off x="1060451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4235614-ADFB-498F-92FB-A8404B31BFA1}"/>
                </a:ext>
              </a:extLst>
            </p:cNvPr>
            <p:cNvCxnSpPr/>
            <p:nvPr/>
          </p:nvCxnSpPr>
          <p:spPr>
            <a:xfrm flipH="1">
              <a:off x="1075400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BCE9E84-300F-4550-964D-9A9FB2F32F4B}"/>
                </a:ext>
              </a:extLst>
            </p:cNvPr>
            <p:cNvCxnSpPr/>
            <p:nvPr/>
          </p:nvCxnSpPr>
          <p:spPr>
            <a:xfrm flipH="1">
              <a:off x="1090349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6C2FF0-7829-48CB-BE18-03086B3B7A5E}"/>
                </a:ext>
              </a:extLst>
            </p:cNvPr>
            <p:cNvCxnSpPr/>
            <p:nvPr/>
          </p:nvCxnSpPr>
          <p:spPr>
            <a:xfrm flipH="1">
              <a:off x="110529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492EA4F-23EF-4544-83AA-99D5175C4BC1}"/>
                </a:ext>
              </a:extLst>
            </p:cNvPr>
            <p:cNvCxnSpPr/>
            <p:nvPr/>
          </p:nvCxnSpPr>
          <p:spPr>
            <a:xfrm flipH="1">
              <a:off x="112024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58865F2-AFD9-47AD-8F8D-335FCF0957BA}"/>
                </a:ext>
              </a:extLst>
            </p:cNvPr>
            <p:cNvCxnSpPr/>
            <p:nvPr/>
          </p:nvCxnSpPr>
          <p:spPr>
            <a:xfrm flipH="1">
              <a:off x="1045501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3917F1E-2014-40D8-8791-063098908CC6}"/>
                </a:ext>
              </a:extLst>
            </p:cNvPr>
            <p:cNvCxnSpPr/>
            <p:nvPr/>
          </p:nvCxnSpPr>
          <p:spPr>
            <a:xfrm flipH="1">
              <a:off x="1030552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D23C4C0-DB83-4954-92B0-B8F8BCE63845}"/>
                </a:ext>
              </a:extLst>
            </p:cNvPr>
            <p:cNvCxnSpPr/>
            <p:nvPr/>
          </p:nvCxnSpPr>
          <p:spPr>
            <a:xfrm flipH="1">
              <a:off x="1015603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F0D9B6-75CA-47C7-8553-89D71F8E41EE}"/>
                </a:ext>
              </a:extLst>
            </p:cNvPr>
            <p:cNvCxnSpPr/>
            <p:nvPr/>
          </p:nvCxnSpPr>
          <p:spPr>
            <a:xfrm flipH="1">
              <a:off x="113519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1EF4B90-EEFA-4C6B-BB39-E295090F7072}"/>
                </a:ext>
              </a:extLst>
            </p:cNvPr>
            <p:cNvCxnSpPr/>
            <p:nvPr/>
          </p:nvCxnSpPr>
          <p:spPr>
            <a:xfrm flipH="1">
              <a:off x="115014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B192B84-0C01-4658-B630-309B3BB391FA}"/>
                </a:ext>
              </a:extLst>
            </p:cNvPr>
            <p:cNvCxnSpPr/>
            <p:nvPr/>
          </p:nvCxnSpPr>
          <p:spPr>
            <a:xfrm flipH="1">
              <a:off x="116509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9A07335-8128-4335-B032-82AE9125E024}"/>
                </a:ext>
              </a:extLst>
            </p:cNvPr>
            <p:cNvCxnSpPr/>
            <p:nvPr/>
          </p:nvCxnSpPr>
          <p:spPr>
            <a:xfrm flipH="1">
              <a:off x="118004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AB77559-05BF-4531-9227-3F7D97DB0BE9}"/>
                </a:ext>
              </a:extLst>
            </p:cNvPr>
            <p:cNvCxnSpPr/>
            <p:nvPr/>
          </p:nvCxnSpPr>
          <p:spPr>
            <a:xfrm flipH="1">
              <a:off x="119499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6AD5646-1AEA-4C8C-B2C8-3438DC2A1C8E}"/>
                </a:ext>
              </a:extLst>
            </p:cNvPr>
            <p:cNvCxnSpPr/>
            <p:nvPr/>
          </p:nvCxnSpPr>
          <p:spPr>
            <a:xfrm flipH="1">
              <a:off x="120994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5AFF9D8-F8C5-495F-9A5B-FFFB7AC52D8F}"/>
                </a:ext>
              </a:extLst>
            </p:cNvPr>
            <p:cNvCxnSpPr/>
            <p:nvPr/>
          </p:nvCxnSpPr>
          <p:spPr>
            <a:xfrm flipH="1">
              <a:off x="37278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FB9AEF3-9F1D-44BF-B0A2-B36F644D0091}"/>
                </a:ext>
              </a:extLst>
            </p:cNvPr>
            <p:cNvCxnSpPr/>
            <p:nvPr/>
          </p:nvCxnSpPr>
          <p:spPr>
            <a:xfrm flipH="1">
              <a:off x="35783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5E5DD555-CA3A-4D35-8FD3-DBE070AC963D}"/>
              </a:ext>
            </a:extLst>
          </p:cNvPr>
          <p:cNvSpPr/>
          <p:nvPr userDrawn="1"/>
        </p:nvSpPr>
        <p:spPr>
          <a:xfrm>
            <a:off x="0" y="0"/>
            <a:ext cx="3832412" cy="6858000"/>
          </a:xfrm>
          <a:prstGeom prst="rect">
            <a:avLst/>
          </a:prstGeom>
          <a:solidFill>
            <a:srgbClr val="0F5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E79C94-C2CC-46E0-BFA9-A4BF5C90D9AB}"/>
              </a:ext>
            </a:extLst>
          </p:cNvPr>
          <p:cNvSpPr>
            <a:spLocks noGrp="1"/>
          </p:cNvSpPr>
          <p:nvPr>
            <p:ph type="title"/>
          </p:nvPr>
        </p:nvSpPr>
        <p:spPr>
          <a:xfrm>
            <a:off x="401054" y="347540"/>
            <a:ext cx="3001052" cy="6162921"/>
          </a:xfrm>
          <a:prstGeom prst="rect">
            <a:avLst/>
          </a:prstGeom>
        </p:spPr>
        <p:txBody>
          <a:bodyPr/>
          <a:lstStyle>
            <a:lvl1pPr>
              <a:defRPr>
                <a:solidFill>
                  <a:schemeClr val="bg1"/>
                </a:solidFill>
                <a:latin typeface="Futura Std Book" panose="020B0502020204020303" pitchFamily="34" charset="0"/>
              </a:defRPr>
            </a:lvl1pPr>
          </a:lstStyle>
          <a:p>
            <a:r>
              <a:rPr lang="en-US"/>
              <a:t>Click to edit Master title style</a:t>
            </a:r>
            <a:endParaRPr lang="en-US" dirty="0"/>
          </a:p>
        </p:txBody>
      </p:sp>
      <p:sp>
        <p:nvSpPr>
          <p:cNvPr id="7" name="Content Placeholder 3">
            <a:extLst>
              <a:ext uri="{FF2B5EF4-FFF2-40B4-BE49-F238E27FC236}">
                <a16:creationId xmlns:a16="http://schemas.microsoft.com/office/drawing/2014/main" id="{042D90B4-1411-4C9B-9C85-98504B901790}"/>
              </a:ext>
            </a:extLst>
          </p:cNvPr>
          <p:cNvSpPr>
            <a:spLocks noGrp="1"/>
          </p:cNvSpPr>
          <p:nvPr>
            <p:ph sz="half" idx="2"/>
          </p:nvPr>
        </p:nvSpPr>
        <p:spPr>
          <a:xfrm>
            <a:off x="4645224" y="1649654"/>
            <a:ext cx="2901552" cy="1724983"/>
          </a:xfrm>
        </p:spPr>
        <p:txBody>
          <a:bodyPr/>
          <a:lstStyle>
            <a:lvl1pPr marL="0" indent="0" algn="ctr">
              <a:buNone/>
              <a:defRPr>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8" name="Picture Placeholder 12">
            <a:extLst>
              <a:ext uri="{FF2B5EF4-FFF2-40B4-BE49-F238E27FC236}">
                <a16:creationId xmlns:a16="http://schemas.microsoft.com/office/drawing/2014/main" id="{B68B745C-2761-4C35-B319-0A55A14EF815}"/>
              </a:ext>
            </a:extLst>
          </p:cNvPr>
          <p:cNvSpPr>
            <a:spLocks noGrp="1"/>
          </p:cNvSpPr>
          <p:nvPr>
            <p:ph type="pic" sz="quarter" idx="10" hasCustomPrompt="1"/>
          </p:nvPr>
        </p:nvSpPr>
        <p:spPr>
          <a:xfrm>
            <a:off x="5021262" y="673961"/>
            <a:ext cx="2149475" cy="856847"/>
          </a:xfrm>
        </p:spPr>
        <p:txBody>
          <a:bodyPr/>
          <a:lstStyle>
            <a:lvl1pPr>
              <a:defRPr/>
            </a:lvl1pPr>
          </a:lstStyle>
          <a:p>
            <a:r>
              <a:rPr lang="en-US" dirty="0"/>
              <a:t>Icon</a:t>
            </a:r>
          </a:p>
        </p:txBody>
      </p:sp>
      <p:sp>
        <p:nvSpPr>
          <p:cNvPr id="11" name="Content Placeholder 3">
            <a:extLst>
              <a:ext uri="{FF2B5EF4-FFF2-40B4-BE49-F238E27FC236}">
                <a16:creationId xmlns:a16="http://schemas.microsoft.com/office/drawing/2014/main" id="{0A039A7C-D146-4CCE-902A-F11ED960210D}"/>
              </a:ext>
            </a:extLst>
          </p:cNvPr>
          <p:cNvSpPr>
            <a:spLocks noGrp="1"/>
          </p:cNvSpPr>
          <p:nvPr>
            <p:ph sz="half" idx="11"/>
          </p:nvPr>
        </p:nvSpPr>
        <p:spPr>
          <a:xfrm>
            <a:off x="8735626" y="1649654"/>
            <a:ext cx="2901552" cy="1724983"/>
          </a:xfrm>
        </p:spPr>
        <p:txBody>
          <a:bodyPr/>
          <a:lstStyle>
            <a:lvl1pPr marL="0" indent="0" algn="ctr">
              <a:buNone/>
              <a:defRPr>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12" name="Picture Placeholder 12">
            <a:extLst>
              <a:ext uri="{FF2B5EF4-FFF2-40B4-BE49-F238E27FC236}">
                <a16:creationId xmlns:a16="http://schemas.microsoft.com/office/drawing/2014/main" id="{8869A613-9B41-4DC1-B780-B96AB8D95E6E}"/>
              </a:ext>
            </a:extLst>
          </p:cNvPr>
          <p:cNvSpPr>
            <a:spLocks noGrp="1"/>
          </p:cNvSpPr>
          <p:nvPr>
            <p:ph type="pic" sz="quarter" idx="12" hasCustomPrompt="1"/>
          </p:nvPr>
        </p:nvSpPr>
        <p:spPr>
          <a:xfrm>
            <a:off x="9111664" y="673961"/>
            <a:ext cx="2149475" cy="856847"/>
          </a:xfrm>
        </p:spPr>
        <p:txBody>
          <a:bodyPr/>
          <a:lstStyle>
            <a:lvl1pPr>
              <a:defRPr/>
            </a:lvl1pPr>
          </a:lstStyle>
          <a:p>
            <a:r>
              <a:rPr lang="en-US" dirty="0"/>
              <a:t>Icon</a:t>
            </a:r>
          </a:p>
        </p:txBody>
      </p:sp>
      <p:sp>
        <p:nvSpPr>
          <p:cNvPr id="14" name="Content Placeholder 3">
            <a:extLst>
              <a:ext uri="{FF2B5EF4-FFF2-40B4-BE49-F238E27FC236}">
                <a16:creationId xmlns:a16="http://schemas.microsoft.com/office/drawing/2014/main" id="{54750DFA-9D74-4FEC-8575-83FA667388E7}"/>
              </a:ext>
            </a:extLst>
          </p:cNvPr>
          <p:cNvSpPr>
            <a:spLocks noGrp="1"/>
          </p:cNvSpPr>
          <p:nvPr>
            <p:ph sz="half" idx="13"/>
          </p:nvPr>
        </p:nvSpPr>
        <p:spPr>
          <a:xfrm>
            <a:off x="4645224" y="4673509"/>
            <a:ext cx="2901552" cy="1724983"/>
          </a:xfrm>
        </p:spPr>
        <p:txBody>
          <a:bodyPr/>
          <a:lstStyle>
            <a:lvl1pPr marL="0" indent="0" algn="ctr">
              <a:buNone/>
              <a:defRPr lang="en-US" sz="1200" kern="1200" dirty="0" smtClean="0">
                <a:solidFill>
                  <a:schemeClr val="tx2"/>
                </a:solidFill>
                <a:latin typeface="Futura Std Light" panose="020B0402020204020303" pitchFamily="34" charset="0"/>
                <a:ea typeface="+mn-ea"/>
                <a:cs typeface="+mn-cs"/>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15" name="Picture Placeholder 12">
            <a:extLst>
              <a:ext uri="{FF2B5EF4-FFF2-40B4-BE49-F238E27FC236}">
                <a16:creationId xmlns:a16="http://schemas.microsoft.com/office/drawing/2014/main" id="{88079A45-9EAB-45A7-BAEB-C5C3E21AD143}"/>
              </a:ext>
            </a:extLst>
          </p:cNvPr>
          <p:cNvSpPr>
            <a:spLocks noGrp="1"/>
          </p:cNvSpPr>
          <p:nvPr>
            <p:ph type="pic" sz="quarter" idx="14" hasCustomPrompt="1"/>
          </p:nvPr>
        </p:nvSpPr>
        <p:spPr>
          <a:xfrm>
            <a:off x="5021262" y="3634184"/>
            <a:ext cx="2149475" cy="909771"/>
          </a:xfrm>
        </p:spPr>
        <p:txBody>
          <a:bodyPr/>
          <a:lstStyle>
            <a:lvl1pPr>
              <a:defRPr/>
            </a:lvl1pPr>
          </a:lstStyle>
          <a:p>
            <a:r>
              <a:rPr lang="en-US" dirty="0"/>
              <a:t>Icon</a:t>
            </a:r>
          </a:p>
        </p:txBody>
      </p:sp>
      <p:sp>
        <p:nvSpPr>
          <p:cNvPr id="16" name="Content Placeholder 3">
            <a:extLst>
              <a:ext uri="{FF2B5EF4-FFF2-40B4-BE49-F238E27FC236}">
                <a16:creationId xmlns:a16="http://schemas.microsoft.com/office/drawing/2014/main" id="{EEE22E41-7692-4973-AB30-F3BBF640F7BA}"/>
              </a:ext>
            </a:extLst>
          </p:cNvPr>
          <p:cNvSpPr>
            <a:spLocks noGrp="1"/>
          </p:cNvSpPr>
          <p:nvPr>
            <p:ph sz="half" idx="15"/>
          </p:nvPr>
        </p:nvSpPr>
        <p:spPr>
          <a:xfrm>
            <a:off x="8735626" y="4673509"/>
            <a:ext cx="2901552" cy="1724983"/>
          </a:xfrm>
        </p:spPr>
        <p:txBody>
          <a:bodyPr/>
          <a:lstStyle>
            <a:lvl1pPr marL="0" indent="0" algn="ctr">
              <a:buNone/>
              <a:defRPr>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17" name="Picture Placeholder 12">
            <a:extLst>
              <a:ext uri="{FF2B5EF4-FFF2-40B4-BE49-F238E27FC236}">
                <a16:creationId xmlns:a16="http://schemas.microsoft.com/office/drawing/2014/main" id="{DB68FAF1-F43F-410A-84E8-175181E00C8F}"/>
              </a:ext>
            </a:extLst>
          </p:cNvPr>
          <p:cNvSpPr>
            <a:spLocks noGrp="1"/>
          </p:cNvSpPr>
          <p:nvPr>
            <p:ph type="pic" sz="quarter" idx="16" hasCustomPrompt="1"/>
          </p:nvPr>
        </p:nvSpPr>
        <p:spPr>
          <a:xfrm>
            <a:off x="9111664" y="3634184"/>
            <a:ext cx="2149475" cy="909771"/>
          </a:xfrm>
        </p:spPr>
        <p:txBody>
          <a:bodyPr/>
          <a:lstStyle>
            <a:lvl1pPr>
              <a:defRPr/>
            </a:lvl1pPr>
          </a:lstStyle>
          <a:p>
            <a:r>
              <a:rPr lang="en-US" dirty="0"/>
              <a:t>Icon</a:t>
            </a:r>
          </a:p>
        </p:txBody>
      </p:sp>
      <p:pic>
        <p:nvPicPr>
          <p:cNvPr id="18" name="Picture 17">
            <a:extLst>
              <a:ext uri="{FF2B5EF4-FFF2-40B4-BE49-F238E27FC236}">
                <a16:creationId xmlns:a16="http://schemas.microsoft.com/office/drawing/2014/main" id="{A6CD5F43-DB64-4CAB-A246-D7F9A5694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257" y="6528046"/>
            <a:ext cx="2210677" cy="148163"/>
          </a:xfrm>
          <a:prstGeom prst="rect">
            <a:avLst/>
          </a:prstGeom>
        </p:spPr>
      </p:pic>
    </p:spTree>
    <p:extLst>
      <p:ext uri="{BB962C8B-B14F-4D97-AF65-F5344CB8AC3E}">
        <p14:creationId xmlns:p14="http://schemas.microsoft.com/office/powerpoint/2010/main" val="2215772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_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FD4FFE-2FBD-4F1E-95DB-85DB14C0307D}"/>
              </a:ext>
            </a:extLst>
          </p:cNvPr>
          <p:cNvSpPr/>
          <p:nvPr userDrawn="1"/>
        </p:nvSpPr>
        <p:spPr>
          <a:xfrm>
            <a:off x="0" y="0"/>
            <a:ext cx="12192000" cy="2406316"/>
          </a:xfrm>
          <a:prstGeom prst="rect">
            <a:avLst/>
          </a:prstGeom>
          <a:solidFill>
            <a:srgbClr val="0F5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E70D7-EC9A-4964-89FD-71504479F9A0}"/>
              </a:ext>
            </a:extLst>
          </p:cNvPr>
          <p:cNvSpPr>
            <a:spLocks noGrp="1"/>
          </p:cNvSpPr>
          <p:nvPr>
            <p:ph type="title"/>
          </p:nvPr>
        </p:nvSpPr>
        <p:spPr>
          <a:xfrm>
            <a:off x="839788" y="540376"/>
            <a:ext cx="10515600" cy="1325563"/>
          </a:xfrm>
          <a:prstGeom prst="rect">
            <a:avLst/>
          </a:prstGeom>
        </p:spPr>
        <p:txBody>
          <a:bodyPr/>
          <a:lstStyle>
            <a:lvl1pPr>
              <a:defRPr>
                <a:solidFill>
                  <a:schemeClr val="bg1"/>
                </a:solidFill>
                <a:latin typeface="Futura Std Book" panose="020B0502020204020303" pitchFamily="34" charset="0"/>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BAC5CEAF-8C6B-4A43-89C3-886CA0B81524}"/>
              </a:ext>
            </a:extLst>
          </p:cNvPr>
          <p:cNvSpPr>
            <a:spLocks noGrp="1"/>
          </p:cNvSpPr>
          <p:nvPr>
            <p:ph sz="half" idx="2"/>
          </p:nvPr>
        </p:nvSpPr>
        <p:spPr>
          <a:xfrm>
            <a:off x="470820" y="3864056"/>
            <a:ext cx="3653630" cy="2406316"/>
          </a:xfrm>
        </p:spPr>
        <p:txBody>
          <a:bodyPr/>
          <a:lstStyle>
            <a:lvl1pPr marL="0" indent="0" algn="ctr">
              <a:buNone/>
              <a:defRPr>
                <a:solidFill>
                  <a:srgbClr val="44546A"/>
                </a:solidFill>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13" name="Picture Placeholder 12">
            <a:extLst>
              <a:ext uri="{FF2B5EF4-FFF2-40B4-BE49-F238E27FC236}">
                <a16:creationId xmlns:a16="http://schemas.microsoft.com/office/drawing/2014/main" id="{1B37DBBC-066A-4F55-9918-422F5409C97A}"/>
              </a:ext>
            </a:extLst>
          </p:cNvPr>
          <p:cNvSpPr>
            <a:spLocks noGrp="1"/>
          </p:cNvSpPr>
          <p:nvPr>
            <p:ph type="pic" sz="quarter" idx="10" hasCustomPrompt="1"/>
          </p:nvPr>
        </p:nvSpPr>
        <p:spPr>
          <a:xfrm>
            <a:off x="1222897" y="2663990"/>
            <a:ext cx="2149475" cy="977900"/>
          </a:xfrm>
        </p:spPr>
        <p:txBody>
          <a:bodyPr/>
          <a:lstStyle>
            <a:lvl1pPr>
              <a:defRPr/>
            </a:lvl1pPr>
          </a:lstStyle>
          <a:p>
            <a:r>
              <a:rPr lang="en-US" dirty="0"/>
              <a:t>Icon</a:t>
            </a:r>
          </a:p>
        </p:txBody>
      </p:sp>
      <p:sp>
        <p:nvSpPr>
          <p:cNvPr id="16" name="Content Placeholder 3">
            <a:extLst>
              <a:ext uri="{FF2B5EF4-FFF2-40B4-BE49-F238E27FC236}">
                <a16:creationId xmlns:a16="http://schemas.microsoft.com/office/drawing/2014/main" id="{CA2ABBA9-A08F-4D0F-B56C-218E80D1E9BE}"/>
              </a:ext>
            </a:extLst>
          </p:cNvPr>
          <p:cNvSpPr>
            <a:spLocks noGrp="1"/>
          </p:cNvSpPr>
          <p:nvPr>
            <p:ph sz="half" idx="11"/>
          </p:nvPr>
        </p:nvSpPr>
        <p:spPr>
          <a:xfrm>
            <a:off x="4280820" y="3864056"/>
            <a:ext cx="3653630" cy="2406316"/>
          </a:xfrm>
        </p:spPr>
        <p:txBody>
          <a:bodyPr/>
          <a:lstStyle>
            <a:lvl1pPr marL="0" indent="0" algn="ctr">
              <a:buNone/>
              <a:defRPr lang="en-US" sz="1200" kern="1200" dirty="0" smtClean="0">
                <a:solidFill>
                  <a:srgbClr val="44546A"/>
                </a:solidFill>
                <a:latin typeface="Futura Std Light" panose="020B0402020204020303" pitchFamily="34" charset="0"/>
                <a:ea typeface="+mn-ea"/>
                <a:cs typeface="+mn-cs"/>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17" name="Picture Placeholder 12">
            <a:extLst>
              <a:ext uri="{FF2B5EF4-FFF2-40B4-BE49-F238E27FC236}">
                <a16:creationId xmlns:a16="http://schemas.microsoft.com/office/drawing/2014/main" id="{31A0CCAA-15CE-4C86-9711-80670E62A327}"/>
              </a:ext>
            </a:extLst>
          </p:cNvPr>
          <p:cNvSpPr>
            <a:spLocks noGrp="1"/>
          </p:cNvSpPr>
          <p:nvPr>
            <p:ph type="pic" sz="quarter" idx="12" hasCustomPrompt="1"/>
          </p:nvPr>
        </p:nvSpPr>
        <p:spPr>
          <a:xfrm>
            <a:off x="5032897" y="2663990"/>
            <a:ext cx="2149475" cy="977900"/>
          </a:xfrm>
        </p:spPr>
        <p:txBody>
          <a:bodyPr/>
          <a:lstStyle>
            <a:lvl1pPr>
              <a:defRPr/>
            </a:lvl1pPr>
          </a:lstStyle>
          <a:p>
            <a:r>
              <a:rPr lang="en-US" dirty="0"/>
              <a:t>Icon</a:t>
            </a:r>
          </a:p>
        </p:txBody>
      </p:sp>
      <p:sp>
        <p:nvSpPr>
          <p:cNvPr id="18" name="Content Placeholder 3">
            <a:extLst>
              <a:ext uri="{FF2B5EF4-FFF2-40B4-BE49-F238E27FC236}">
                <a16:creationId xmlns:a16="http://schemas.microsoft.com/office/drawing/2014/main" id="{93B55698-0A01-4EC0-BA3E-67BA12FDD634}"/>
              </a:ext>
            </a:extLst>
          </p:cNvPr>
          <p:cNvSpPr>
            <a:spLocks noGrp="1"/>
          </p:cNvSpPr>
          <p:nvPr>
            <p:ph sz="half" idx="13"/>
          </p:nvPr>
        </p:nvSpPr>
        <p:spPr>
          <a:xfrm>
            <a:off x="8081690" y="3864056"/>
            <a:ext cx="3653630" cy="2406316"/>
          </a:xfrm>
        </p:spPr>
        <p:txBody>
          <a:bodyPr/>
          <a:lstStyle>
            <a:lvl1pPr marL="0" indent="0" algn="ctr">
              <a:buNone/>
              <a:defRPr>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19" name="Picture Placeholder 12">
            <a:extLst>
              <a:ext uri="{FF2B5EF4-FFF2-40B4-BE49-F238E27FC236}">
                <a16:creationId xmlns:a16="http://schemas.microsoft.com/office/drawing/2014/main" id="{E51C0ED1-1E83-4A85-94E4-1DB3D70168F4}"/>
              </a:ext>
            </a:extLst>
          </p:cNvPr>
          <p:cNvSpPr>
            <a:spLocks noGrp="1"/>
          </p:cNvSpPr>
          <p:nvPr>
            <p:ph type="pic" sz="quarter" idx="14" hasCustomPrompt="1"/>
          </p:nvPr>
        </p:nvSpPr>
        <p:spPr>
          <a:xfrm>
            <a:off x="8833767" y="2663990"/>
            <a:ext cx="2149475" cy="977900"/>
          </a:xfrm>
        </p:spPr>
        <p:txBody>
          <a:bodyPr/>
          <a:lstStyle>
            <a:lvl1pPr>
              <a:defRPr/>
            </a:lvl1pPr>
          </a:lstStyle>
          <a:p>
            <a:r>
              <a:rPr lang="en-US" dirty="0"/>
              <a:t>Icon</a:t>
            </a:r>
          </a:p>
        </p:txBody>
      </p:sp>
      <p:pic>
        <p:nvPicPr>
          <p:cNvPr id="12" name="Picture 11">
            <a:extLst>
              <a:ext uri="{FF2B5EF4-FFF2-40B4-BE49-F238E27FC236}">
                <a16:creationId xmlns:a16="http://schemas.microsoft.com/office/drawing/2014/main" id="{2F8DFCF0-085B-4D67-B3A9-D1C985D869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257" y="6528046"/>
            <a:ext cx="2210677" cy="148163"/>
          </a:xfrm>
          <a:prstGeom prst="rect">
            <a:avLst/>
          </a:prstGeom>
        </p:spPr>
      </p:pic>
    </p:spTree>
    <p:extLst>
      <p:ext uri="{BB962C8B-B14F-4D97-AF65-F5344CB8AC3E}">
        <p14:creationId xmlns:p14="http://schemas.microsoft.com/office/powerpoint/2010/main" val="636218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_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FD4FFE-2FBD-4F1E-95DB-85DB14C0307D}"/>
              </a:ext>
            </a:extLst>
          </p:cNvPr>
          <p:cNvSpPr/>
          <p:nvPr userDrawn="1"/>
        </p:nvSpPr>
        <p:spPr>
          <a:xfrm>
            <a:off x="0" y="0"/>
            <a:ext cx="12192000" cy="1865939"/>
          </a:xfrm>
          <a:prstGeom prst="rect">
            <a:avLst/>
          </a:prstGeom>
          <a:solidFill>
            <a:srgbClr val="0F5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E70D7-EC9A-4964-89FD-71504479F9A0}"/>
              </a:ext>
            </a:extLst>
          </p:cNvPr>
          <p:cNvSpPr>
            <a:spLocks noGrp="1"/>
          </p:cNvSpPr>
          <p:nvPr>
            <p:ph type="title"/>
          </p:nvPr>
        </p:nvSpPr>
        <p:spPr>
          <a:xfrm>
            <a:off x="839788" y="540376"/>
            <a:ext cx="10515600" cy="1325563"/>
          </a:xfrm>
          <a:prstGeom prst="rect">
            <a:avLst/>
          </a:prstGeom>
        </p:spPr>
        <p:txBody>
          <a:bodyPr/>
          <a:lstStyle>
            <a:lvl1pPr>
              <a:defRPr>
                <a:solidFill>
                  <a:schemeClr val="bg1"/>
                </a:solidFill>
                <a:latin typeface="Futura Std Book" panose="020B0502020204020303" pitchFamily="34" charset="0"/>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BAC5CEAF-8C6B-4A43-89C3-886CA0B81524}"/>
              </a:ext>
            </a:extLst>
          </p:cNvPr>
          <p:cNvSpPr>
            <a:spLocks noGrp="1"/>
          </p:cNvSpPr>
          <p:nvPr>
            <p:ph sz="half" idx="2"/>
          </p:nvPr>
        </p:nvSpPr>
        <p:spPr>
          <a:xfrm>
            <a:off x="470820" y="3864056"/>
            <a:ext cx="3653630" cy="2406316"/>
          </a:xfrm>
        </p:spPr>
        <p:txBody>
          <a:bodyPr/>
          <a:lstStyle>
            <a:lvl1pPr marL="0" indent="0" algn="ctr">
              <a:buNone/>
              <a:defRPr>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13" name="Picture Placeholder 12">
            <a:extLst>
              <a:ext uri="{FF2B5EF4-FFF2-40B4-BE49-F238E27FC236}">
                <a16:creationId xmlns:a16="http://schemas.microsoft.com/office/drawing/2014/main" id="{1B37DBBC-066A-4F55-9918-422F5409C97A}"/>
              </a:ext>
            </a:extLst>
          </p:cNvPr>
          <p:cNvSpPr>
            <a:spLocks noGrp="1"/>
          </p:cNvSpPr>
          <p:nvPr>
            <p:ph type="pic" sz="quarter" idx="10" hasCustomPrompt="1"/>
          </p:nvPr>
        </p:nvSpPr>
        <p:spPr>
          <a:xfrm>
            <a:off x="1222897" y="2663990"/>
            <a:ext cx="2149475" cy="977900"/>
          </a:xfrm>
        </p:spPr>
        <p:txBody>
          <a:bodyPr/>
          <a:lstStyle>
            <a:lvl1pPr>
              <a:defRPr/>
            </a:lvl1pPr>
          </a:lstStyle>
          <a:p>
            <a:r>
              <a:rPr lang="en-US" dirty="0"/>
              <a:t>Icon</a:t>
            </a:r>
          </a:p>
        </p:txBody>
      </p:sp>
      <p:sp>
        <p:nvSpPr>
          <p:cNvPr id="16" name="Content Placeholder 3">
            <a:extLst>
              <a:ext uri="{FF2B5EF4-FFF2-40B4-BE49-F238E27FC236}">
                <a16:creationId xmlns:a16="http://schemas.microsoft.com/office/drawing/2014/main" id="{CA2ABBA9-A08F-4D0F-B56C-218E80D1E9BE}"/>
              </a:ext>
            </a:extLst>
          </p:cNvPr>
          <p:cNvSpPr>
            <a:spLocks noGrp="1"/>
          </p:cNvSpPr>
          <p:nvPr>
            <p:ph sz="half" idx="11"/>
          </p:nvPr>
        </p:nvSpPr>
        <p:spPr>
          <a:xfrm>
            <a:off x="4280820" y="3864056"/>
            <a:ext cx="3653630" cy="2406316"/>
          </a:xfrm>
        </p:spPr>
        <p:txBody>
          <a:bodyPr/>
          <a:lstStyle>
            <a:lvl1pPr marL="0" indent="0" algn="ctr">
              <a:buNone/>
              <a:defRPr>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17" name="Picture Placeholder 12">
            <a:extLst>
              <a:ext uri="{FF2B5EF4-FFF2-40B4-BE49-F238E27FC236}">
                <a16:creationId xmlns:a16="http://schemas.microsoft.com/office/drawing/2014/main" id="{31A0CCAA-15CE-4C86-9711-80670E62A327}"/>
              </a:ext>
            </a:extLst>
          </p:cNvPr>
          <p:cNvSpPr>
            <a:spLocks noGrp="1"/>
          </p:cNvSpPr>
          <p:nvPr>
            <p:ph type="pic" sz="quarter" idx="12" hasCustomPrompt="1"/>
          </p:nvPr>
        </p:nvSpPr>
        <p:spPr>
          <a:xfrm>
            <a:off x="5032897" y="2663990"/>
            <a:ext cx="2149475" cy="977900"/>
          </a:xfrm>
        </p:spPr>
        <p:txBody>
          <a:bodyPr/>
          <a:lstStyle>
            <a:lvl1pPr>
              <a:defRPr/>
            </a:lvl1pPr>
          </a:lstStyle>
          <a:p>
            <a:r>
              <a:rPr lang="en-US" dirty="0"/>
              <a:t>Icon</a:t>
            </a:r>
          </a:p>
        </p:txBody>
      </p:sp>
      <p:sp>
        <p:nvSpPr>
          <p:cNvPr id="18" name="Content Placeholder 3">
            <a:extLst>
              <a:ext uri="{FF2B5EF4-FFF2-40B4-BE49-F238E27FC236}">
                <a16:creationId xmlns:a16="http://schemas.microsoft.com/office/drawing/2014/main" id="{93B55698-0A01-4EC0-BA3E-67BA12FDD634}"/>
              </a:ext>
            </a:extLst>
          </p:cNvPr>
          <p:cNvSpPr>
            <a:spLocks noGrp="1"/>
          </p:cNvSpPr>
          <p:nvPr>
            <p:ph sz="half" idx="13"/>
          </p:nvPr>
        </p:nvSpPr>
        <p:spPr>
          <a:xfrm>
            <a:off x="8081690" y="3864056"/>
            <a:ext cx="3653630" cy="2406316"/>
          </a:xfrm>
        </p:spPr>
        <p:txBody>
          <a:bodyPr/>
          <a:lstStyle>
            <a:lvl1pPr marL="0" indent="0" algn="ctr">
              <a:buNone/>
              <a:defRPr>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19" name="Picture Placeholder 12">
            <a:extLst>
              <a:ext uri="{FF2B5EF4-FFF2-40B4-BE49-F238E27FC236}">
                <a16:creationId xmlns:a16="http://schemas.microsoft.com/office/drawing/2014/main" id="{E51C0ED1-1E83-4A85-94E4-1DB3D70168F4}"/>
              </a:ext>
            </a:extLst>
          </p:cNvPr>
          <p:cNvSpPr>
            <a:spLocks noGrp="1"/>
          </p:cNvSpPr>
          <p:nvPr>
            <p:ph type="pic" sz="quarter" idx="14" hasCustomPrompt="1"/>
          </p:nvPr>
        </p:nvSpPr>
        <p:spPr>
          <a:xfrm>
            <a:off x="8833767" y="2663990"/>
            <a:ext cx="2149475" cy="977900"/>
          </a:xfrm>
        </p:spPr>
        <p:txBody>
          <a:bodyPr/>
          <a:lstStyle>
            <a:lvl1pPr>
              <a:defRPr/>
            </a:lvl1pPr>
          </a:lstStyle>
          <a:p>
            <a:r>
              <a:rPr lang="en-US" dirty="0"/>
              <a:t>Icon</a:t>
            </a:r>
          </a:p>
        </p:txBody>
      </p:sp>
      <p:pic>
        <p:nvPicPr>
          <p:cNvPr id="12" name="Picture 11">
            <a:extLst>
              <a:ext uri="{FF2B5EF4-FFF2-40B4-BE49-F238E27FC236}">
                <a16:creationId xmlns:a16="http://schemas.microsoft.com/office/drawing/2014/main" id="{2F8DFCF0-085B-4D67-B3A9-D1C985D869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257" y="6528046"/>
            <a:ext cx="2210677" cy="148163"/>
          </a:xfrm>
          <a:prstGeom prst="rect">
            <a:avLst/>
          </a:prstGeom>
        </p:spPr>
      </p:pic>
    </p:spTree>
    <p:extLst>
      <p:ext uri="{BB962C8B-B14F-4D97-AF65-F5344CB8AC3E}">
        <p14:creationId xmlns:p14="http://schemas.microsoft.com/office/powerpoint/2010/main" val="3780291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_6">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FD4FFE-2FBD-4F1E-95DB-85DB14C0307D}"/>
              </a:ext>
            </a:extLst>
          </p:cNvPr>
          <p:cNvSpPr/>
          <p:nvPr userDrawn="1"/>
        </p:nvSpPr>
        <p:spPr>
          <a:xfrm>
            <a:off x="0" y="0"/>
            <a:ext cx="12192000" cy="6858000"/>
          </a:xfrm>
          <a:prstGeom prst="rect">
            <a:avLst/>
          </a:prstGeom>
          <a:solidFill>
            <a:srgbClr val="0F5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E70D7-EC9A-4964-89FD-71504479F9A0}"/>
              </a:ext>
            </a:extLst>
          </p:cNvPr>
          <p:cNvSpPr>
            <a:spLocks noGrp="1"/>
          </p:cNvSpPr>
          <p:nvPr>
            <p:ph type="title"/>
          </p:nvPr>
        </p:nvSpPr>
        <p:spPr>
          <a:xfrm>
            <a:off x="839788" y="540376"/>
            <a:ext cx="10515600" cy="1325563"/>
          </a:xfrm>
          <a:prstGeom prst="rect">
            <a:avLst/>
          </a:prstGeom>
        </p:spPr>
        <p:txBody>
          <a:bodyPr/>
          <a:lstStyle>
            <a:lvl1pPr>
              <a:defRPr>
                <a:solidFill>
                  <a:schemeClr val="bg1"/>
                </a:solidFill>
                <a:latin typeface="Futura Std Book" panose="020B0502020204020303" pitchFamily="34" charset="0"/>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BAC5CEAF-8C6B-4A43-89C3-886CA0B81524}"/>
              </a:ext>
            </a:extLst>
          </p:cNvPr>
          <p:cNvSpPr>
            <a:spLocks noGrp="1"/>
          </p:cNvSpPr>
          <p:nvPr>
            <p:ph sz="half" idx="2"/>
          </p:nvPr>
        </p:nvSpPr>
        <p:spPr>
          <a:xfrm>
            <a:off x="470820" y="3864056"/>
            <a:ext cx="3653630" cy="2406316"/>
          </a:xfrm>
        </p:spPr>
        <p:txBody>
          <a:bodyPr/>
          <a:lstStyle>
            <a:lvl1pPr marL="0" indent="0" algn="ctr">
              <a:buNone/>
              <a:defRPr>
                <a:solidFill>
                  <a:schemeClr val="bg1"/>
                </a:solidFill>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13" name="Picture Placeholder 12">
            <a:extLst>
              <a:ext uri="{FF2B5EF4-FFF2-40B4-BE49-F238E27FC236}">
                <a16:creationId xmlns:a16="http://schemas.microsoft.com/office/drawing/2014/main" id="{1B37DBBC-066A-4F55-9918-422F5409C97A}"/>
              </a:ext>
            </a:extLst>
          </p:cNvPr>
          <p:cNvSpPr>
            <a:spLocks noGrp="1"/>
          </p:cNvSpPr>
          <p:nvPr>
            <p:ph type="pic" sz="quarter" idx="10" hasCustomPrompt="1"/>
          </p:nvPr>
        </p:nvSpPr>
        <p:spPr>
          <a:xfrm>
            <a:off x="1222897" y="2663990"/>
            <a:ext cx="2149475" cy="977900"/>
          </a:xfrm>
        </p:spPr>
        <p:txBody>
          <a:bodyPr/>
          <a:lstStyle>
            <a:lvl1pPr>
              <a:defRPr>
                <a:solidFill>
                  <a:schemeClr val="bg1"/>
                </a:solidFill>
              </a:defRPr>
            </a:lvl1pPr>
          </a:lstStyle>
          <a:p>
            <a:r>
              <a:rPr lang="en-US" dirty="0"/>
              <a:t>Icon</a:t>
            </a:r>
          </a:p>
        </p:txBody>
      </p:sp>
      <p:sp>
        <p:nvSpPr>
          <p:cNvPr id="16" name="Content Placeholder 3">
            <a:extLst>
              <a:ext uri="{FF2B5EF4-FFF2-40B4-BE49-F238E27FC236}">
                <a16:creationId xmlns:a16="http://schemas.microsoft.com/office/drawing/2014/main" id="{CA2ABBA9-A08F-4D0F-B56C-218E80D1E9BE}"/>
              </a:ext>
            </a:extLst>
          </p:cNvPr>
          <p:cNvSpPr>
            <a:spLocks noGrp="1"/>
          </p:cNvSpPr>
          <p:nvPr>
            <p:ph sz="half" idx="11"/>
          </p:nvPr>
        </p:nvSpPr>
        <p:spPr>
          <a:xfrm>
            <a:off x="4280820" y="3864056"/>
            <a:ext cx="3653630" cy="2406316"/>
          </a:xfrm>
        </p:spPr>
        <p:txBody>
          <a:bodyPr/>
          <a:lstStyle>
            <a:lvl1pPr marL="0" indent="0" algn="ctr">
              <a:buNone/>
              <a:defRPr lang="en-US" sz="1200" kern="1200" dirty="0" smtClean="0">
                <a:solidFill>
                  <a:schemeClr val="bg1"/>
                </a:solidFill>
                <a:latin typeface="Futura Std Light" panose="020B0402020204020303" pitchFamily="34" charset="0"/>
                <a:ea typeface="+mn-ea"/>
                <a:cs typeface="+mn-cs"/>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17" name="Picture Placeholder 12">
            <a:extLst>
              <a:ext uri="{FF2B5EF4-FFF2-40B4-BE49-F238E27FC236}">
                <a16:creationId xmlns:a16="http://schemas.microsoft.com/office/drawing/2014/main" id="{31A0CCAA-15CE-4C86-9711-80670E62A327}"/>
              </a:ext>
            </a:extLst>
          </p:cNvPr>
          <p:cNvSpPr>
            <a:spLocks noGrp="1"/>
          </p:cNvSpPr>
          <p:nvPr>
            <p:ph type="pic" sz="quarter" idx="12" hasCustomPrompt="1"/>
          </p:nvPr>
        </p:nvSpPr>
        <p:spPr>
          <a:xfrm>
            <a:off x="5032897" y="2663990"/>
            <a:ext cx="2149475" cy="977900"/>
          </a:xfrm>
        </p:spPr>
        <p:txBody>
          <a:bodyPr/>
          <a:lstStyle>
            <a:lvl1pPr>
              <a:defRPr>
                <a:solidFill>
                  <a:schemeClr val="bg1"/>
                </a:solidFill>
              </a:defRPr>
            </a:lvl1pPr>
          </a:lstStyle>
          <a:p>
            <a:r>
              <a:rPr lang="en-US" dirty="0"/>
              <a:t>Icon</a:t>
            </a:r>
          </a:p>
        </p:txBody>
      </p:sp>
      <p:sp>
        <p:nvSpPr>
          <p:cNvPr id="18" name="Content Placeholder 3">
            <a:extLst>
              <a:ext uri="{FF2B5EF4-FFF2-40B4-BE49-F238E27FC236}">
                <a16:creationId xmlns:a16="http://schemas.microsoft.com/office/drawing/2014/main" id="{93B55698-0A01-4EC0-BA3E-67BA12FDD634}"/>
              </a:ext>
            </a:extLst>
          </p:cNvPr>
          <p:cNvSpPr>
            <a:spLocks noGrp="1"/>
          </p:cNvSpPr>
          <p:nvPr>
            <p:ph sz="half" idx="13"/>
          </p:nvPr>
        </p:nvSpPr>
        <p:spPr>
          <a:xfrm>
            <a:off x="8081690" y="3864056"/>
            <a:ext cx="3653630" cy="2406316"/>
          </a:xfrm>
        </p:spPr>
        <p:txBody>
          <a:bodyPr/>
          <a:lstStyle>
            <a:lvl1pPr marL="0" indent="0" algn="ctr">
              <a:buNone/>
              <a:defRPr>
                <a:solidFill>
                  <a:schemeClr val="bg1"/>
                </a:solidFill>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19" name="Picture Placeholder 12">
            <a:extLst>
              <a:ext uri="{FF2B5EF4-FFF2-40B4-BE49-F238E27FC236}">
                <a16:creationId xmlns:a16="http://schemas.microsoft.com/office/drawing/2014/main" id="{E51C0ED1-1E83-4A85-94E4-1DB3D70168F4}"/>
              </a:ext>
            </a:extLst>
          </p:cNvPr>
          <p:cNvSpPr>
            <a:spLocks noGrp="1"/>
          </p:cNvSpPr>
          <p:nvPr>
            <p:ph type="pic" sz="quarter" idx="14" hasCustomPrompt="1"/>
          </p:nvPr>
        </p:nvSpPr>
        <p:spPr>
          <a:xfrm>
            <a:off x="8833767" y="2663990"/>
            <a:ext cx="2149475" cy="977900"/>
          </a:xfrm>
        </p:spPr>
        <p:txBody>
          <a:bodyPr/>
          <a:lstStyle>
            <a:lvl1pPr>
              <a:defRPr>
                <a:solidFill>
                  <a:schemeClr val="bg1"/>
                </a:solidFill>
              </a:defRPr>
            </a:lvl1pPr>
          </a:lstStyle>
          <a:p>
            <a:r>
              <a:rPr lang="en-US" dirty="0"/>
              <a:t>Icon</a:t>
            </a:r>
          </a:p>
        </p:txBody>
      </p:sp>
      <p:pic>
        <p:nvPicPr>
          <p:cNvPr id="12" name="Picture 11">
            <a:extLst>
              <a:ext uri="{FF2B5EF4-FFF2-40B4-BE49-F238E27FC236}">
                <a16:creationId xmlns:a16="http://schemas.microsoft.com/office/drawing/2014/main" id="{3F3184EF-D8E0-4AEE-BBAA-0E999C2ED7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0627" y="6489031"/>
            <a:ext cx="2261935" cy="226194"/>
          </a:xfrm>
          <a:prstGeom prst="rect">
            <a:avLst/>
          </a:prstGeom>
        </p:spPr>
      </p:pic>
    </p:spTree>
    <p:extLst>
      <p:ext uri="{BB962C8B-B14F-4D97-AF65-F5344CB8AC3E}">
        <p14:creationId xmlns:p14="http://schemas.microsoft.com/office/powerpoint/2010/main" val="14169578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_7">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F75028-652A-435F-BA15-E47D659B5A8E}"/>
              </a:ext>
            </a:extLst>
          </p:cNvPr>
          <p:cNvSpPr>
            <a:spLocks noGrp="1"/>
          </p:cNvSpPr>
          <p:nvPr>
            <p:ph type="pic" sz="quarter" idx="10"/>
          </p:nvPr>
        </p:nvSpPr>
        <p:spPr>
          <a:xfrm>
            <a:off x="0" y="0"/>
            <a:ext cx="5323562" cy="6858000"/>
          </a:xfrm>
        </p:spPr>
        <p:txBody>
          <a:bodyPr/>
          <a:lstStyle/>
          <a:p>
            <a:r>
              <a:rPr lang="en-US"/>
              <a:t>Click icon to add picture</a:t>
            </a:r>
            <a:endParaRPr lang="en-US" dirty="0"/>
          </a:p>
        </p:txBody>
      </p:sp>
      <p:sp>
        <p:nvSpPr>
          <p:cNvPr id="9" name="Content Placeholder 3">
            <a:extLst>
              <a:ext uri="{FF2B5EF4-FFF2-40B4-BE49-F238E27FC236}">
                <a16:creationId xmlns:a16="http://schemas.microsoft.com/office/drawing/2014/main" id="{D87FA705-02FA-47C5-B3A6-5692E2838B8C}"/>
              </a:ext>
            </a:extLst>
          </p:cNvPr>
          <p:cNvSpPr>
            <a:spLocks noGrp="1"/>
          </p:cNvSpPr>
          <p:nvPr>
            <p:ph sz="half" idx="14"/>
          </p:nvPr>
        </p:nvSpPr>
        <p:spPr>
          <a:xfrm>
            <a:off x="7969396" y="4601993"/>
            <a:ext cx="3653630" cy="1686512"/>
          </a:xfrm>
        </p:spPr>
        <p:txBody>
          <a:bodyPr anchor="ctr"/>
          <a:lstStyle>
            <a:lvl1pPr marL="0" indent="0" algn="l">
              <a:buNone/>
              <a:defRPr>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10" name="Picture Placeholder 12">
            <a:extLst>
              <a:ext uri="{FF2B5EF4-FFF2-40B4-BE49-F238E27FC236}">
                <a16:creationId xmlns:a16="http://schemas.microsoft.com/office/drawing/2014/main" id="{EFF40D3F-CD23-4290-B0DA-6D879345E95E}"/>
              </a:ext>
            </a:extLst>
          </p:cNvPr>
          <p:cNvSpPr>
            <a:spLocks noGrp="1"/>
          </p:cNvSpPr>
          <p:nvPr>
            <p:ph type="pic" sz="quarter" idx="15" hasCustomPrompt="1"/>
          </p:nvPr>
        </p:nvSpPr>
        <p:spPr>
          <a:xfrm>
            <a:off x="5673473" y="4601993"/>
            <a:ext cx="2149475" cy="1686512"/>
          </a:xfrm>
        </p:spPr>
        <p:txBody>
          <a:bodyPr/>
          <a:lstStyle>
            <a:lvl1pPr>
              <a:defRPr/>
            </a:lvl1pPr>
          </a:lstStyle>
          <a:p>
            <a:r>
              <a:rPr lang="en-US" dirty="0"/>
              <a:t>Icon</a:t>
            </a:r>
          </a:p>
        </p:txBody>
      </p:sp>
      <p:sp>
        <p:nvSpPr>
          <p:cNvPr id="11" name="Content Placeholder 3">
            <a:extLst>
              <a:ext uri="{FF2B5EF4-FFF2-40B4-BE49-F238E27FC236}">
                <a16:creationId xmlns:a16="http://schemas.microsoft.com/office/drawing/2014/main" id="{4F2F6881-5A17-42E1-B69D-B5162AD28BBB}"/>
              </a:ext>
            </a:extLst>
          </p:cNvPr>
          <p:cNvSpPr>
            <a:spLocks noGrp="1"/>
          </p:cNvSpPr>
          <p:nvPr>
            <p:ph sz="half" idx="16"/>
          </p:nvPr>
        </p:nvSpPr>
        <p:spPr>
          <a:xfrm>
            <a:off x="7969396" y="2585744"/>
            <a:ext cx="3653630" cy="1686512"/>
          </a:xfrm>
        </p:spPr>
        <p:txBody>
          <a:bodyPr anchor="ctr"/>
          <a:lstStyle>
            <a:lvl1pPr marL="0" indent="0" algn="l">
              <a:buNone/>
              <a:defRPr lang="en-US" sz="1200" kern="1200" dirty="0" smtClean="0">
                <a:solidFill>
                  <a:schemeClr val="tx2"/>
                </a:solidFill>
                <a:latin typeface="Futura Std Light" panose="020B0402020204020303" pitchFamily="34" charset="0"/>
                <a:ea typeface="+mn-ea"/>
                <a:cs typeface="+mn-cs"/>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12" name="Picture Placeholder 12">
            <a:extLst>
              <a:ext uri="{FF2B5EF4-FFF2-40B4-BE49-F238E27FC236}">
                <a16:creationId xmlns:a16="http://schemas.microsoft.com/office/drawing/2014/main" id="{375CA4DE-EF65-4A81-B5C1-B26948F29B63}"/>
              </a:ext>
            </a:extLst>
          </p:cNvPr>
          <p:cNvSpPr>
            <a:spLocks noGrp="1"/>
          </p:cNvSpPr>
          <p:nvPr>
            <p:ph type="pic" sz="quarter" idx="17" hasCustomPrompt="1"/>
          </p:nvPr>
        </p:nvSpPr>
        <p:spPr>
          <a:xfrm>
            <a:off x="5673473" y="2585744"/>
            <a:ext cx="2149475" cy="1686512"/>
          </a:xfrm>
        </p:spPr>
        <p:txBody>
          <a:bodyPr/>
          <a:lstStyle>
            <a:lvl1pPr>
              <a:defRPr/>
            </a:lvl1pPr>
          </a:lstStyle>
          <a:p>
            <a:r>
              <a:rPr lang="en-US" dirty="0"/>
              <a:t>Icon</a:t>
            </a:r>
          </a:p>
        </p:txBody>
      </p:sp>
      <p:sp>
        <p:nvSpPr>
          <p:cNvPr id="13" name="Content Placeholder 3">
            <a:extLst>
              <a:ext uri="{FF2B5EF4-FFF2-40B4-BE49-F238E27FC236}">
                <a16:creationId xmlns:a16="http://schemas.microsoft.com/office/drawing/2014/main" id="{11E3D532-0FE9-43FE-8F7A-29D6E1CA125E}"/>
              </a:ext>
            </a:extLst>
          </p:cNvPr>
          <p:cNvSpPr>
            <a:spLocks noGrp="1"/>
          </p:cNvSpPr>
          <p:nvPr>
            <p:ph sz="half" idx="18"/>
          </p:nvPr>
        </p:nvSpPr>
        <p:spPr>
          <a:xfrm>
            <a:off x="7969396" y="569495"/>
            <a:ext cx="3653630" cy="1686512"/>
          </a:xfrm>
        </p:spPr>
        <p:txBody>
          <a:bodyPr anchor="ctr"/>
          <a:lstStyle>
            <a:lvl1pPr marL="0" indent="0" algn="l">
              <a:buNone/>
              <a:defRPr>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sp>
        <p:nvSpPr>
          <p:cNvPr id="14" name="Picture Placeholder 12">
            <a:extLst>
              <a:ext uri="{FF2B5EF4-FFF2-40B4-BE49-F238E27FC236}">
                <a16:creationId xmlns:a16="http://schemas.microsoft.com/office/drawing/2014/main" id="{9508E67C-AAD7-4ACA-B262-7A2BEE0B6C23}"/>
              </a:ext>
            </a:extLst>
          </p:cNvPr>
          <p:cNvSpPr>
            <a:spLocks noGrp="1"/>
          </p:cNvSpPr>
          <p:nvPr>
            <p:ph type="pic" sz="quarter" idx="19" hasCustomPrompt="1"/>
          </p:nvPr>
        </p:nvSpPr>
        <p:spPr>
          <a:xfrm>
            <a:off x="5673473" y="569495"/>
            <a:ext cx="2149475" cy="1686512"/>
          </a:xfrm>
        </p:spPr>
        <p:txBody>
          <a:bodyPr/>
          <a:lstStyle>
            <a:lvl1pPr>
              <a:defRPr/>
            </a:lvl1pPr>
          </a:lstStyle>
          <a:p>
            <a:r>
              <a:rPr lang="en-US" dirty="0"/>
              <a:t>Icon</a:t>
            </a:r>
          </a:p>
        </p:txBody>
      </p:sp>
      <p:pic>
        <p:nvPicPr>
          <p:cNvPr id="16" name="Picture 15">
            <a:extLst>
              <a:ext uri="{FF2B5EF4-FFF2-40B4-BE49-F238E27FC236}">
                <a16:creationId xmlns:a16="http://schemas.microsoft.com/office/drawing/2014/main" id="{7B420900-1F15-400E-B85A-540997A9B1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257" y="6528046"/>
            <a:ext cx="2210677" cy="148163"/>
          </a:xfrm>
          <a:prstGeom prst="rect">
            <a:avLst/>
          </a:prstGeom>
        </p:spPr>
      </p:pic>
    </p:spTree>
    <p:extLst>
      <p:ext uri="{BB962C8B-B14F-4D97-AF65-F5344CB8AC3E}">
        <p14:creationId xmlns:p14="http://schemas.microsoft.com/office/powerpoint/2010/main" val="1038744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ontent Slide_8">
    <p:bg>
      <p:bgPr>
        <a:solidFill>
          <a:srgbClr val="0F52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02EEE-4DFF-4717-84BA-B3920008FA0F}"/>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Futura Std Book" panose="020B05020202040203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66CDE60-48E2-4D62-9340-E65DF372DD64}"/>
              </a:ext>
            </a:extLst>
          </p:cNvPr>
          <p:cNvSpPr>
            <a:spLocks noGrp="1"/>
          </p:cNvSpPr>
          <p:nvPr>
            <p:ph idx="1"/>
          </p:nvPr>
        </p:nvSpPr>
        <p:spPr>
          <a:xfrm>
            <a:off x="838200" y="1690687"/>
            <a:ext cx="10515600" cy="4486275"/>
          </a:xfrm>
        </p:spPr>
        <p:txBody>
          <a:bodyPr/>
          <a:lstStyle>
            <a:lvl1pPr marL="0" indent="0">
              <a:buNone/>
              <a:defRPr sz="2800">
                <a:solidFill>
                  <a:schemeClr val="bg1"/>
                </a:solidFill>
                <a:latin typeface="Futura Std Light" panose="020B0402020204020303" pitchFamily="34" charset="0"/>
              </a:defRPr>
            </a:lvl1pPr>
            <a:lvl2pPr marL="457200" indent="0">
              <a:buNone/>
              <a:defRPr>
                <a:solidFill>
                  <a:schemeClr val="bg1"/>
                </a:solidFill>
                <a:latin typeface="Futura Std Light" panose="020B0402020204020303" pitchFamily="34" charset="0"/>
              </a:defRPr>
            </a:lvl2pPr>
            <a:lvl3pPr marL="914400" indent="0">
              <a:buNone/>
              <a:defRPr>
                <a:solidFill>
                  <a:schemeClr val="bg1"/>
                </a:solidFill>
                <a:latin typeface="Futura Std Light" panose="020B0402020204020303" pitchFamily="34" charset="0"/>
              </a:defRPr>
            </a:lvl3pPr>
            <a:lvl4pPr marL="1371600" indent="0">
              <a:buNone/>
              <a:defRPr>
                <a:solidFill>
                  <a:schemeClr val="bg1"/>
                </a:solidFill>
                <a:latin typeface="Futura Std Light" panose="020B0402020204020303" pitchFamily="34" charset="0"/>
              </a:defRPr>
            </a:lvl4pPr>
            <a:lvl5pPr marL="1828800" indent="0">
              <a:buNone/>
              <a:defRPr>
                <a:solidFill>
                  <a:schemeClr val="bg1"/>
                </a:solidFill>
                <a:latin typeface="Futura Std Light" panose="020B04020202040203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375C3255-0177-4883-A961-0A5668B6F1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0627" y="6489031"/>
            <a:ext cx="2261935" cy="226194"/>
          </a:xfrm>
          <a:prstGeom prst="rect">
            <a:avLst/>
          </a:prstGeom>
        </p:spPr>
      </p:pic>
    </p:spTree>
    <p:extLst>
      <p:ext uri="{BB962C8B-B14F-4D97-AF65-F5344CB8AC3E}">
        <p14:creationId xmlns:p14="http://schemas.microsoft.com/office/powerpoint/2010/main" val="2436804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_9">
    <p:bg>
      <p:bgPr>
        <a:solidFill>
          <a:srgbClr val="0F52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02EEE-4DFF-4717-84BA-B3920008FA0F}"/>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latin typeface="Futura Std Book" panose="020B05020202040203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66CDE60-48E2-4D62-9340-E65DF372DD64}"/>
              </a:ext>
            </a:extLst>
          </p:cNvPr>
          <p:cNvSpPr>
            <a:spLocks noGrp="1"/>
          </p:cNvSpPr>
          <p:nvPr>
            <p:ph idx="1"/>
          </p:nvPr>
        </p:nvSpPr>
        <p:spPr>
          <a:xfrm>
            <a:off x="838200" y="1825625"/>
            <a:ext cx="5129463" cy="4351338"/>
          </a:xfrm>
        </p:spPr>
        <p:txBody>
          <a:bodyPr/>
          <a:lstStyle>
            <a:lvl1pPr marL="0" indent="0">
              <a:buNone/>
              <a:defRPr sz="2800">
                <a:solidFill>
                  <a:schemeClr val="bg1"/>
                </a:solidFill>
                <a:latin typeface="Futura Std Light" panose="020B0402020204020303" pitchFamily="34" charset="0"/>
              </a:defRPr>
            </a:lvl1pPr>
            <a:lvl2pPr marL="457200" indent="0">
              <a:buNone/>
              <a:defRPr>
                <a:solidFill>
                  <a:schemeClr val="bg1"/>
                </a:solidFill>
                <a:latin typeface="Futura Std Light" panose="020B0402020204020303" pitchFamily="34" charset="0"/>
              </a:defRPr>
            </a:lvl2pPr>
            <a:lvl3pPr marL="914400" indent="0">
              <a:buNone/>
              <a:defRPr>
                <a:solidFill>
                  <a:schemeClr val="bg1"/>
                </a:solidFill>
                <a:latin typeface="Futura Std Light" panose="020B0402020204020303" pitchFamily="34" charset="0"/>
              </a:defRPr>
            </a:lvl3pPr>
            <a:lvl4pPr marL="1371600" indent="0">
              <a:buNone/>
              <a:defRPr>
                <a:solidFill>
                  <a:schemeClr val="bg1"/>
                </a:solidFill>
                <a:latin typeface="Futura Std Light" panose="020B0402020204020303" pitchFamily="34" charset="0"/>
              </a:defRPr>
            </a:lvl4pPr>
            <a:lvl5pPr marL="1828800" indent="0">
              <a:buNone/>
              <a:defRPr>
                <a:solidFill>
                  <a:schemeClr val="bg1"/>
                </a:solidFill>
                <a:latin typeface="Futura Std Light" panose="020B04020202040203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E70CC316-DB70-4482-9624-D4D4E7CD60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0627" y="6489031"/>
            <a:ext cx="2261935" cy="226194"/>
          </a:xfrm>
          <a:prstGeom prst="rect">
            <a:avLst/>
          </a:prstGeom>
        </p:spPr>
      </p:pic>
      <p:sp>
        <p:nvSpPr>
          <p:cNvPr id="6" name="Content Placeholder 2">
            <a:extLst>
              <a:ext uri="{FF2B5EF4-FFF2-40B4-BE49-F238E27FC236}">
                <a16:creationId xmlns:a16="http://schemas.microsoft.com/office/drawing/2014/main" id="{8CDBE32D-66B9-4EEE-94A3-76BA3C14DE1A}"/>
              </a:ext>
            </a:extLst>
          </p:cNvPr>
          <p:cNvSpPr>
            <a:spLocks noGrp="1"/>
          </p:cNvSpPr>
          <p:nvPr>
            <p:ph idx="10"/>
          </p:nvPr>
        </p:nvSpPr>
        <p:spPr>
          <a:xfrm>
            <a:off x="6224339" y="1825625"/>
            <a:ext cx="5129463" cy="4351338"/>
          </a:xfrm>
        </p:spPr>
        <p:txBody>
          <a:bodyPr/>
          <a:lstStyle>
            <a:lvl1pPr marL="0" indent="0">
              <a:buNone/>
              <a:defRPr sz="2800">
                <a:solidFill>
                  <a:schemeClr val="bg1"/>
                </a:solidFill>
                <a:latin typeface="Futura Std Light" panose="020B0402020204020303" pitchFamily="34" charset="0"/>
              </a:defRPr>
            </a:lvl1pPr>
            <a:lvl2pPr marL="457200" indent="0">
              <a:buNone/>
              <a:defRPr>
                <a:solidFill>
                  <a:schemeClr val="bg1"/>
                </a:solidFill>
                <a:latin typeface="Futura Std Light" panose="020B0402020204020303" pitchFamily="34" charset="0"/>
              </a:defRPr>
            </a:lvl2pPr>
            <a:lvl3pPr marL="914400" indent="0">
              <a:buNone/>
              <a:defRPr>
                <a:solidFill>
                  <a:schemeClr val="bg1"/>
                </a:solidFill>
                <a:latin typeface="Futura Std Light" panose="020B0402020204020303" pitchFamily="34" charset="0"/>
              </a:defRPr>
            </a:lvl3pPr>
            <a:lvl4pPr marL="1371600" indent="0">
              <a:buNone/>
              <a:defRPr>
                <a:solidFill>
                  <a:schemeClr val="bg1"/>
                </a:solidFill>
                <a:latin typeface="Futura Std Light" panose="020B0402020204020303" pitchFamily="34" charset="0"/>
              </a:defRPr>
            </a:lvl4pPr>
            <a:lvl5pPr marL="1828800" indent="0">
              <a:buNone/>
              <a:defRPr>
                <a:solidFill>
                  <a:schemeClr val="bg1"/>
                </a:solidFill>
                <a:latin typeface="Futura Std Light" panose="020B04020202040203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78026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_10">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D437F13-370E-4941-B724-C9E6971CB8CD}"/>
              </a:ext>
            </a:extLst>
          </p:cNvPr>
          <p:cNvGrpSpPr/>
          <p:nvPr userDrawn="1"/>
        </p:nvGrpSpPr>
        <p:grpSpPr>
          <a:xfrm>
            <a:off x="3578386" y="-48723"/>
            <a:ext cx="8794152" cy="463138"/>
            <a:chOff x="3578386" y="-48723"/>
            <a:chExt cx="8794152" cy="463138"/>
          </a:xfrm>
        </p:grpSpPr>
        <p:cxnSp>
          <p:nvCxnSpPr>
            <p:cNvPr id="12" name="Straight Connector 11">
              <a:extLst>
                <a:ext uri="{FF2B5EF4-FFF2-40B4-BE49-F238E27FC236}">
                  <a16:creationId xmlns:a16="http://schemas.microsoft.com/office/drawing/2014/main" id="{7D2DCDA8-0E6A-44A4-AA70-9762A55C7FF5}"/>
                </a:ext>
              </a:extLst>
            </p:cNvPr>
            <p:cNvCxnSpPr/>
            <p:nvPr/>
          </p:nvCxnSpPr>
          <p:spPr>
            <a:xfrm flipH="1">
              <a:off x="43258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971D3D8-55AA-48CA-B0C5-F51EF800F92D}"/>
                </a:ext>
              </a:extLst>
            </p:cNvPr>
            <p:cNvCxnSpPr/>
            <p:nvPr/>
          </p:nvCxnSpPr>
          <p:spPr>
            <a:xfrm flipH="1">
              <a:off x="44753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9C9BC4F-53C1-485B-9906-0570B204E47F}"/>
                </a:ext>
              </a:extLst>
            </p:cNvPr>
            <p:cNvCxnSpPr/>
            <p:nvPr/>
          </p:nvCxnSpPr>
          <p:spPr>
            <a:xfrm flipH="1">
              <a:off x="462483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D453357-AC90-484A-AA72-76D4CC1D2C0D}"/>
                </a:ext>
              </a:extLst>
            </p:cNvPr>
            <p:cNvCxnSpPr/>
            <p:nvPr/>
          </p:nvCxnSpPr>
          <p:spPr>
            <a:xfrm flipH="1">
              <a:off x="477432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AABB375-49EF-451B-9294-E76138F5C2E8}"/>
                </a:ext>
              </a:extLst>
            </p:cNvPr>
            <p:cNvCxnSpPr/>
            <p:nvPr/>
          </p:nvCxnSpPr>
          <p:spPr>
            <a:xfrm flipH="1">
              <a:off x="492381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81A04DB-5182-460A-84CE-47D4AF3785A0}"/>
                </a:ext>
              </a:extLst>
            </p:cNvPr>
            <p:cNvCxnSpPr/>
            <p:nvPr/>
          </p:nvCxnSpPr>
          <p:spPr>
            <a:xfrm flipH="1">
              <a:off x="41763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264F2B3-0D60-41EF-B490-C439E14A8B9A}"/>
                </a:ext>
              </a:extLst>
            </p:cNvPr>
            <p:cNvCxnSpPr/>
            <p:nvPr/>
          </p:nvCxnSpPr>
          <p:spPr>
            <a:xfrm flipH="1">
              <a:off x="40268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CEA2877-62E8-4515-931B-A2F9C1687FF7}"/>
                </a:ext>
              </a:extLst>
            </p:cNvPr>
            <p:cNvCxnSpPr/>
            <p:nvPr/>
          </p:nvCxnSpPr>
          <p:spPr>
            <a:xfrm flipH="1">
              <a:off x="38773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5E1D5F-ABC3-4006-A18F-2AB211CBD1EC}"/>
                </a:ext>
              </a:extLst>
            </p:cNvPr>
            <p:cNvCxnSpPr/>
            <p:nvPr/>
          </p:nvCxnSpPr>
          <p:spPr>
            <a:xfrm flipH="1">
              <a:off x="50733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9CB5E7-E478-4D55-B3DD-5A120EA3DF28}"/>
                </a:ext>
              </a:extLst>
            </p:cNvPr>
            <p:cNvCxnSpPr/>
            <p:nvPr/>
          </p:nvCxnSpPr>
          <p:spPr>
            <a:xfrm flipH="1">
              <a:off x="522279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EB6674A-0499-4C9B-B56D-0355A396179F}"/>
                </a:ext>
              </a:extLst>
            </p:cNvPr>
            <p:cNvCxnSpPr/>
            <p:nvPr/>
          </p:nvCxnSpPr>
          <p:spPr>
            <a:xfrm flipH="1">
              <a:off x="537229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EDDE5F5-1161-4084-8F17-E5DB5D23E0F7}"/>
                </a:ext>
              </a:extLst>
            </p:cNvPr>
            <p:cNvCxnSpPr/>
            <p:nvPr/>
          </p:nvCxnSpPr>
          <p:spPr>
            <a:xfrm flipH="1">
              <a:off x="552178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C940D28-BEB4-4F7F-A1BC-0342F8DB3CE1}"/>
                </a:ext>
              </a:extLst>
            </p:cNvPr>
            <p:cNvCxnSpPr/>
            <p:nvPr/>
          </p:nvCxnSpPr>
          <p:spPr>
            <a:xfrm flipH="1">
              <a:off x="567127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C054502-DB12-499E-89E8-17A2E9EFF33D}"/>
                </a:ext>
              </a:extLst>
            </p:cNvPr>
            <p:cNvCxnSpPr/>
            <p:nvPr/>
          </p:nvCxnSpPr>
          <p:spPr>
            <a:xfrm flipH="1">
              <a:off x="582076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B94B53C-74E1-4F0D-820A-630AD1F962E7}"/>
                </a:ext>
              </a:extLst>
            </p:cNvPr>
            <p:cNvCxnSpPr/>
            <p:nvPr/>
          </p:nvCxnSpPr>
          <p:spPr>
            <a:xfrm flipH="1">
              <a:off x="641873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2F9AFF7-9CE0-45E5-8B22-727C705EA576}"/>
                </a:ext>
              </a:extLst>
            </p:cNvPr>
            <p:cNvCxnSpPr/>
            <p:nvPr/>
          </p:nvCxnSpPr>
          <p:spPr>
            <a:xfrm flipH="1">
              <a:off x="656822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D36B04E-76D4-4175-BB36-DD5A242B506D}"/>
                </a:ext>
              </a:extLst>
            </p:cNvPr>
            <p:cNvCxnSpPr/>
            <p:nvPr/>
          </p:nvCxnSpPr>
          <p:spPr>
            <a:xfrm flipH="1">
              <a:off x="671771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00AF2D1-CA1D-4719-ACFA-11819E8F32A0}"/>
                </a:ext>
              </a:extLst>
            </p:cNvPr>
            <p:cNvCxnSpPr/>
            <p:nvPr/>
          </p:nvCxnSpPr>
          <p:spPr>
            <a:xfrm flipH="1">
              <a:off x="686721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AD20EBD-A603-46EA-BE1B-1522724A0C3D}"/>
                </a:ext>
              </a:extLst>
            </p:cNvPr>
            <p:cNvCxnSpPr/>
            <p:nvPr/>
          </p:nvCxnSpPr>
          <p:spPr>
            <a:xfrm flipH="1">
              <a:off x="701670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FEA2BA6-80C4-4CCE-879F-A27D40118CDD}"/>
                </a:ext>
              </a:extLst>
            </p:cNvPr>
            <p:cNvCxnSpPr/>
            <p:nvPr/>
          </p:nvCxnSpPr>
          <p:spPr>
            <a:xfrm flipH="1">
              <a:off x="626924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F155FE8-1807-42F2-B4A9-5A4A11520A9A}"/>
                </a:ext>
              </a:extLst>
            </p:cNvPr>
            <p:cNvCxnSpPr/>
            <p:nvPr/>
          </p:nvCxnSpPr>
          <p:spPr>
            <a:xfrm flipH="1">
              <a:off x="611975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1FC4A4C-2CF3-40B1-A73C-44DB8ED7C62E}"/>
                </a:ext>
              </a:extLst>
            </p:cNvPr>
            <p:cNvCxnSpPr/>
            <p:nvPr/>
          </p:nvCxnSpPr>
          <p:spPr>
            <a:xfrm flipH="1">
              <a:off x="597025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29AEC4A-C0BC-43D5-9D9E-FED51598553C}"/>
                </a:ext>
              </a:extLst>
            </p:cNvPr>
            <p:cNvCxnSpPr/>
            <p:nvPr/>
          </p:nvCxnSpPr>
          <p:spPr>
            <a:xfrm flipH="1">
              <a:off x="716619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7D363B2-26F4-4E71-B3B4-2585D5B2B359}"/>
                </a:ext>
              </a:extLst>
            </p:cNvPr>
            <p:cNvCxnSpPr/>
            <p:nvPr/>
          </p:nvCxnSpPr>
          <p:spPr>
            <a:xfrm flipH="1">
              <a:off x="73156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E029D16-4589-4F4E-9C8A-269AE0D98992}"/>
                </a:ext>
              </a:extLst>
            </p:cNvPr>
            <p:cNvCxnSpPr/>
            <p:nvPr/>
          </p:nvCxnSpPr>
          <p:spPr>
            <a:xfrm flipH="1">
              <a:off x="74651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1846975-DCB4-4812-A934-84AF720425E1}"/>
                </a:ext>
              </a:extLst>
            </p:cNvPr>
            <p:cNvCxnSpPr/>
            <p:nvPr/>
          </p:nvCxnSpPr>
          <p:spPr>
            <a:xfrm flipH="1">
              <a:off x="76146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7761340-AAAE-46DA-A965-CB3301EF0898}"/>
                </a:ext>
              </a:extLst>
            </p:cNvPr>
            <p:cNvCxnSpPr/>
            <p:nvPr/>
          </p:nvCxnSpPr>
          <p:spPr>
            <a:xfrm flipH="1">
              <a:off x="77641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30F31C9-C794-47F2-A788-A441EC472580}"/>
                </a:ext>
              </a:extLst>
            </p:cNvPr>
            <p:cNvCxnSpPr/>
            <p:nvPr/>
          </p:nvCxnSpPr>
          <p:spPr>
            <a:xfrm flipH="1">
              <a:off x="79136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F7B7CF1-01EA-454E-A573-38C34A13B0A1}"/>
                </a:ext>
              </a:extLst>
            </p:cNvPr>
            <p:cNvCxnSpPr/>
            <p:nvPr/>
          </p:nvCxnSpPr>
          <p:spPr>
            <a:xfrm flipH="1">
              <a:off x="851162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6BD1F1B-1023-4002-BC51-45F9BCE6A521}"/>
                </a:ext>
              </a:extLst>
            </p:cNvPr>
            <p:cNvCxnSpPr/>
            <p:nvPr/>
          </p:nvCxnSpPr>
          <p:spPr>
            <a:xfrm flipH="1">
              <a:off x="866111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5AD7CF8-BB13-4E75-A3B4-F69F49E67208}"/>
                </a:ext>
              </a:extLst>
            </p:cNvPr>
            <p:cNvCxnSpPr/>
            <p:nvPr/>
          </p:nvCxnSpPr>
          <p:spPr>
            <a:xfrm flipH="1">
              <a:off x="88106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39E0953-C1F0-4640-A44B-916770D1C889}"/>
                </a:ext>
              </a:extLst>
            </p:cNvPr>
            <p:cNvCxnSpPr/>
            <p:nvPr/>
          </p:nvCxnSpPr>
          <p:spPr>
            <a:xfrm flipH="1">
              <a:off x="896009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1FA3CD2-2719-4A08-B67C-B16409137FA2}"/>
                </a:ext>
              </a:extLst>
            </p:cNvPr>
            <p:cNvCxnSpPr/>
            <p:nvPr/>
          </p:nvCxnSpPr>
          <p:spPr>
            <a:xfrm flipH="1">
              <a:off x="910959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0AA739F-39CA-48CA-A2B7-648B00A47FA9}"/>
                </a:ext>
              </a:extLst>
            </p:cNvPr>
            <p:cNvCxnSpPr/>
            <p:nvPr/>
          </p:nvCxnSpPr>
          <p:spPr>
            <a:xfrm flipH="1">
              <a:off x="836213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49933C6-65EA-4021-89E2-2CA93015FAD6}"/>
                </a:ext>
              </a:extLst>
            </p:cNvPr>
            <p:cNvCxnSpPr/>
            <p:nvPr/>
          </p:nvCxnSpPr>
          <p:spPr>
            <a:xfrm flipH="1">
              <a:off x="82126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9C1D3B2-C43A-4375-B5B8-A14145200C1F}"/>
                </a:ext>
              </a:extLst>
            </p:cNvPr>
            <p:cNvCxnSpPr/>
            <p:nvPr/>
          </p:nvCxnSpPr>
          <p:spPr>
            <a:xfrm flipH="1">
              <a:off x="80631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3821E16-9AC7-4A80-AF84-A76C93BD19F0}"/>
                </a:ext>
              </a:extLst>
            </p:cNvPr>
            <p:cNvCxnSpPr/>
            <p:nvPr/>
          </p:nvCxnSpPr>
          <p:spPr>
            <a:xfrm flipH="1">
              <a:off x="925908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69CAC63-0703-45BE-A143-E3EE6EDCAAEB}"/>
                </a:ext>
              </a:extLst>
            </p:cNvPr>
            <p:cNvCxnSpPr/>
            <p:nvPr/>
          </p:nvCxnSpPr>
          <p:spPr>
            <a:xfrm flipH="1">
              <a:off x="940857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DD1F149-B357-4F2A-A098-B9A239168E59}"/>
                </a:ext>
              </a:extLst>
            </p:cNvPr>
            <p:cNvCxnSpPr/>
            <p:nvPr/>
          </p:nvCxnSpPr>
          <p:spPr>
            <a:xfrm flipH="1">
              <a:off x="955806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FFF18E2-669D-487E-B042-C36017D2391A}"/>
                </a:ext>
              </a:extLst>
            </p:cNvPr>
            <p:cNvCxnSpPr/>
            <p:nvPr/>
          </p:nvCxnSpPr>
          <p:spPr>
            <a:xfrm flipH="1">
              <a:off x="970755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C5BE198-819D-40C0-88D3-FF634516DE38}"/>
                </a:ext>
              </a:extLst>
            </p:cNvPr>
            <p:cNvCxnSpPr/>
            <p:nvPr/>
          </p:nvCxnSpPr>
          <p:spPr>
            <a:xfrm flipH="1">
              <a:off x="985705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E099E54-44A6-42D6-9CEC-36C9F63DD12E}"/>
                </a:ext>
              </a:extLst>
            </p:cNvPr>
            <p:cNvCxnSpPr/>
            <p:nvPr/>
          </p:nvCxnSpPr>
          <p:spPr>
            <a:xfrm flipH="1">
              <a:off x="1000654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2B3539-CA52-4183-9E0F-48E417866C1C}"/>
                </a:ext>
              </a:extLst>
            </p:cNvPr>
            <p:cNvCxnSpPr/>
            <p:nvPr/>
          </p:nvCxnSpPr>
          <p:spPr>
            <a:xfrm flipH="1">
              <a:off x="1060451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E4CC1F7-3045-4EDC-A8B4-45BC01A62963}"/>
                </a:ext>
              </a:extLst>
            </p:cNvPr>
            <p:cNvCxnSpPr/>
            <p:nvPr/>
          </p:nvCxnSpPr>
          <p:spPr>
            <a:xfrm flipH="1">
              <a:off x="1075400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A9A9E37-9DB2-499B-89AB-1FB40B92D015}"/>
                </a:ext>
              </a:extLst>
            </p:cNvPr>
            <p:cNvCxnSpPr/>
            <p:nvPr/>
          </p:nvCxnSpPr>
          <p:spPr>
            <a:xfrm flipH="1">
              <a:off x="1090349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B7A2DEA-6223-4191-8906-9A7D189884B3}"/>
                </a:ext>
              </a:extLst>
            </p:cNvPr>
            <p:cNvCxnSpPr/>
            <p:nvPr/>
          </p:nvCxnSpPr>
          <p:spPr>
            <a:xfrm flipH="1">
              <a:off x="110529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A112DDD-3C30-4395-B186-F6C1F0A54D69}"/>
                </a:ext>
              </a:extLst>
            </p:cNvPr>
            <p:cNvCxnSpPr/>
            <p:nvPr/>
          </p:nvCxnSpPr>
          <p:spPr>
            <a:xfrm flipH="1">
              <a:off x="112024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6656931-1461-4DAD-B303-D5510E19FEC4}"/>
                </a:ext>
              </a:extLst>
            </p:cNvPr>
            <p:cNvCxnSpPr/>
            <p:nvPr/>
          </p:nvCxnSpPr>
          <p:spPr>
            <a:xfrm flipH="1">
              <a:off x="1045501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ABD6398-4F2E-4637-9520-D61C64A75049}"/>
                </a:ext>
              </a:extLst>
            </p:cNvPr>
            <p:cNvCxnSpPr/>
            <p:nvPr/>
          </p:nvCxnSpPr>
          <p:spPr>
            <a:xfrm flipH="1">
              <a:off x="1030552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E804E27-2115-4618-942B-6DFFA46B3D54}"/>
                </a:ext>
              </a:extLst>
            </p:cNvPr>
            <p:cNvCxnSpPr/>
            <p:nvPr/>
          </p:nvCxnSpPr>
          <p:spPr>
            <a:xfrm flipH="1">
              <a:off x="1015603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69F2F0F-CF4A-4511-9258-AD455E3AB539}"/>
                </a:ext>
              </a:extLst>
            </p:cNvPr>
            <p:cNvCxnSpPr/>
            <p:nvPr/>
          </p:nvCxnSpPr>
          <p:spPr>
            <a:xfrm flipH="1">
              <a:off x="113519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D3D3DB7-42E2-41F8-B63E-85E4EF5D9245}"/>
                </a:ext>
              </a:extLst>
            </p:cNvPr>
            <p:cNvCxnSpPr/>
            <p:nvPr/>
          </p:nvCxnSpPr>
          <p:spPr>
            <a:xfrm flipH="1">
              <a:off x="115014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DE359B7-7CF7-4F48-9B9C-9B9CFC999E59}"/>
                </a:ext>
              </a:extLst>
            </p:cNvPr>
            <p:cNvCxnSpPr/>
            <p:nvPr/>
          </p:nvCxnSpPr>
          <p:spPr>
            <a:xfrm flipH="1">
              <a:off x="116509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75CA5E0-041A-4C6C-BCAB-E9980CB18611}"/>
                </a:ext>
              </a:extLst>
            </p:cNvPr>
            <p:cNvCxnSpPr/>
            <p:nvPr/>
          </p:nvCxnSpPr>
          <p:spPr>
            <a:xfrm flipH="1">
              <a:off x="118004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003802D-1BC4-4600-BE17-A4C1EEC1FFAF}"/>
                </a:ext>
              </a:extLst>
            </p:cNvPr>
            <p:cNvCxnSpPr/>
            <p:nvPr/>
          </p:nvCxnSpPr>
          <p:spPr>
            <a:xfrm flipH="1">
              <a:off x="119499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BB20679-AC48-4050-B914-7DEAF6624D7C}"/>
                </a:ext>
              </a:extLst>
            </p:cNvPr>
            <p:cNvCxnSpPr/>
            <p:nvPr/>
          </p:nvCxnSpPr>
          <p:spPr>
            <a:xfrm flipH="1">
              <a:off x="120994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B6F1513-C3E5-4C74-81E3-BF78762A3233}"/>
                </a:ext>
              </a:extLst>
            </p:cNvPr>
            <p:cNvCxnSpPr/>
            <p:nvPr/>
          </p:nvCxnSpPr>
          <p:spPr>
            <a:xfrm flipH="1">
              <a:off x="37278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0607A1A-4F3F-4795-9C59-C42EB74E788C}"/>
                </a:ext>
              </a:extLst>
            </p:cNvPr>
            <p:cNvCxnSpPr/>
            <p:nvPr/>
          </p:nvCxnSpPr>
          <p:spPr>
            <a:xfrm flipH="1">
              <a:off x="35783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4E79C94-C2CC-46E0-BFA9-A4BF5C90D9AB}"/>
              </a:ext>
            </a:extLst>
          </p:cNvPr>
          <p:cNvSpPr>
            <a:spLocks noGrp="1"/>
          </p:cNvSpPr>
          <p:nvPr>
            <p:ph type="title"/>
          </p:nvPr>
        </p:nvSpPr>
        <p:spPr>
          <a:xfrm>
            <a:off x="5694946" y="1990492"/>
            <a:ext cx="5835315" cy="1438507"/>
          </a:xfrm>
          <a:prstGeom prst="rect">
            <a:avLst/>
          </a:prstGeom>
        </p:spPr>
        <p:txBody>
          <a:bodyPr/>
          <a:lstStyle>
            <a:lvl1pPr>
              <a:defRPr>
                <a:latin typeface="Futura Std Book" panose="020B0502020204020303" pitchFamily="34" charset="0"/>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9F686E8A-D248-4593-B0F9-AE73D759B69F}"/>
              </a:ext>
            </a:extLst>
          </p:cNvPr>
          <p:cNvSpPr>
            <a:spLocks noGrp="1"/>
          </p:cNvSpPr>
          <p:nvPr>
            <p:ph sz="half" idx="2"/>
          </p:nvPr>
        </p:nvSpPr>
        <p:spPr>
          <a:xfrm>
            <a:off x="5694947" y="3429000"/>
            <a:ext cx="5835315" cy="2829413"/>
          </a:xfrm>
        </p:spPr>
        <p:txBody>
          <a:bodyPr/>
          <a:lstStyle>
            <a:lvl1pPr marL="0" indent="0">
              <a:buNone/>
              <a:defRPr sz="2800">
                <a:latin typeface="Futura Lt BT" panose="020B0402020204020303" pitchFamily="34" charset="0"/>
              </a:defRPr>
            </a:lvl1pPr>
            <a:lvl2pPr marL="457200" indent="0">
              <a:buNone/>
              <a:defRPr>
                <a:latin typeface="Futura Lt BT" panose="020B0402020204020303" pitchFamily="34" charset="0"/>
              </a:defRPr>
            </a:lvl2pPr>
            <a:lvl3pPr marL="914400" indent="0">
              <a:buNone/>
              <a:defRPr>
                <a:latin typeface="Futura Lt BT" panose="020B0402020204020303" pitchFamily="34" charset="0"/>
              </a:defRPr>
            </a:lvl3pPr>
            <a:lvl4pPr marL="1371600" indent="0">
              <a:buNone/>
              <a:defRPr>
                <a:latin typeface="Futura Lt BT" panose="020B0402020204020303" pitchFamily="34" charset="0"/>
              </a:defRPr>
            </a:lvl4pPr>
            <a:lvl5pPr marL="1828800" indent="0">
              <a:buNone/>
              <a:defRPr>
                <a:latin typeface="Futura Lt BT" panose="020B04020202040203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0BC56BF8-0269-421D-8370-C71223022C05}"/>
              </a:ext>
            </a:extLst>
          </p:cNvPr>
          <p:cNvSpPr>
            <a:spLocks noGrp="1"/>
          </p:cNvSpPr>
          <p:nvPr>
            <p:ph type="pic" sz="quarter" idx="10"/>
          </p:nvPr>
        </p:nvSpPr>
        <p:spPr>
          <a:xfrm>
            <a:off x="661738" y="0"/>
            <a:ext cx="4519862" cy="6858000"/>
          </a:xfrm>
        </p:spPr>
        <p:txBody>
          <a:bodyPr/>
          <a:lstStyle/>
          <a:p>
            <a:r>
              <a:rPr lang="en-US"/>
              <a:t>Click icon to add picture</a:t>
            </a:r>
            <a:endParaRPr lang="en-US" dirty="0"/>
          </a:p>
        </p:txBody>
      </p:sp>
      <p:sp>
        <p:nvSpPr>
          <p:cNvPr id="10" name="Rectangle 9">
            <a:extLst>
              <a:ext uri="{FF2B5EF4-FFF2-40B4-BE49-F238E27FC236}">
                <a16:creationId xmlns:a16="http://schemas.microsoft.com/office/drawing/2014/main" id="{5E5DD555-CA3A-4D35-8FD3-DBE070AC963D}"/>
              </a:ext>
            </a:extLst>
          </p:cNvPr>
          <p:cNvSpPr/>
          <p:nvPr userDrawn="1"/>
        </p:nvSpPr>
        <p:spPr>
          <a:xfrm>
            <a:off x="0" y="0"/>
            <a:ext cx="661738" cy="6858000"/>
          </a:xfrm>
          <a:prstGeom prst="rect">
            <a:avLst/>
          </a:prstGeom>
          <a:solidFill>
            <a:srgbClr val="0F5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a:extLst>
              <a:ext uri="{FF2B5EF4-FFF2-40B4-BE49-F238E27FC236}">
                <a16:creationId xmlns:a16="http://schemas.microsoft.com/office/drawing/2014/main" id="{7A8E6BE5-2B49-4FF0-BE99-03E65879D497}"/>
              </a:ext>
            </a:extLst>
          </p:cNvPr>
          <p:cNvSpPr>
            <a:spLocks noGrp="1"/>
          </p:cNvSpPr>
          <p:nvPr>
            <p:ph type="pic" sz="quarter" idx="11" hasCustomPrompt="1"/>
          </p:nvPr>
        </p:nvSpPr>
        <p:spPr>
          <a:xfrm>
            <a:off x="5694946" y="599587"/>
            <a:ext cx="2198186" cy="1325563"/>
          </a:xfrm>
        </p:spPr>
        <p:txBody>
          <a:bodyPr/>
          <a:lstStyle>
            <a:lvl1pPr marL="0" indent="0">
              <a:buNone/>
              <a:defRPr/>
            </a:lvl1pPr>
          </a:lstStyle>
          <a:p>
            <a:r>
              <a:rPr lang="en-US" dirty="0"/>
              <a:t>Icon</a:t>
            </a:r>
          </a:p>
          <a:p>
            <a:endParaRPr lang="en-US" dirty="0"/>
          </a:p>
        </p:txBody>
      </p:sp>
      <p:pic>
        <p:nvPicPr>
          <p:cNvPr id="8" name="Picture 7">
            <a:extLst>
              <a:ext uri="{FF2B5EF4-FFF2-40B4-BE49-F238E27FC236}">
                <a16:creationId xmlns:a16="http://schemas.microsoft.com/office/drawing/2014/main" id="{632E566D-E547-4F9C-A851-A3CB3B5271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257" y="6528046"/>
            <a:ext cx="2210677" cy="148163"/>
          </a:xfrm>
          <a:prstGeom prst="rect">
            <a:avLst/>
          </a:prstGeom>
        </p:spPr>
      </p:pic>
    </p:spTree>
    <p:extLst>
      <p:ext uri="{BB962C8B-B14F-4D97-AF65-F5344CB8AC3E}">
        <p14:creationId xmlns:p14="http://schemas.microsoft.com/office/powerpoint/2010/main" val="24495105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_1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5691819-D805-4C26-8791-F8D3EE82D3DD}"/>
              </a:ext>
            </a:extLst>
          </p:cNvPr>
          <p:cNvSpPr>
            <a:spLocks noGrp="1"/>
          </p:cNvSpPr>
          <p:nvPr>
            <p:ph type="pic" sz="quarter" idx="11"/>
          </p:nvPr>
        </p:nvSpPr>
        <p:spPr>
          <a:xfrm>
            <a:off x="4518024" y="0"/>
            <a:ext cx="7673975" cy="6858000"/>
          </a:xfrm>
        </p:spPr>
        <p:txBody>
          <a:bodyPr/>
          <a:lstStyle/>
          <a:p>
            <a:r>
              <a:rPr lang="en-US"/>
              <a:t>Click icon to add picture</a:t>
            </a:r>
          </a:p>
        </p:txBody>
      </p:sp>
      <p:sp>
        <p:nvSpPr>
          <p:cNvPr id="73" name="Rectangle 13">
            <a:extLst>
              <a:ext uri="{FF2B5EF4-FFF2-40B4-BE49-F238E27FC236}">
                <a16:creationId xmlns:a16="http://schemas.microsoft.com/office/drawing/2014/main" id="{47D32202-00F4-4479-8703-86D4FF8EDE8D}"/>
              </a:ext>
            </a:extLst>
          </p:cNvPr>
          <p:cNvSpPr/>
          <p:nvPr userDrawn="1"/>
        </p:nvSpPr>
        <p:spPr>
          <a:xfrm>
            <a:off x="291562" y="-11190"/>
            <a:ext cx="8759235" cy="6880380"/>
          </a:xfrm>
          <a:custGeom>
            <a:avLst/>
            <a:gdLst>
              <a:gd name="connsiteX0" fmla="*/ 0 w 10073640"/>
              <a:gd name="connsiteY0" fmla="*/ 0 h 6858000"/>
              <a:gd name="connsiteX1" fmla="*/ 10073640 w 10073640"/>
              <a:gd name="connsiteY1" fmla="*/ 0 h 6858000"/>
              <a:gd name="connsiteX2" fmla="*/ 10073640 w 10073640"/>
              <a:gd name="connsiteY2" fmla="*/ 6858000 h 6858000"/>
              <a:gd name="connsiteX3" fmla="*/ 0 w 10073640"/>
              <a:gd name="connsiteY3" fmla="*/ 6858000 h 6858000"/>
              <a:gd name="connsiteX4" fmla="*/ 0 w 10073640"/>
              <a:gd name="connsiteY4" fmla="*/ 0 h 6858000"/>
              <a:gd name="connsiteX0" fmla="*/ 0 w 10073640"/>
              <a:gd name="connsiteY0" fmla="*/ 0 h 6858000"/>
              <a:gd name="connsiteX1" fmla="*/ 7482840 w 10073640"/>
              <a:gd name="connsiteY1" fmla="*/ 0 h 6858000"/>
              <a:gd name="connsiteX2" fmla="*/ 10073640 w 10073640"/>
              <a:gd name="connsiteY2" fmla="*/ 6858000 h 6858000"/>
              <a:gd name="connsiteX3" fmla="*/ 0 w 10073640"/>
              <a:gd name="connsiteY3" fmla="*/ 6858000 h 6858000"/>
              <a:gd name="connsiteX4" fmla="*/ 0 w 10073640"/>
              <a:gd name="connsiteY4" fmla="*/ 0 h 6858000"/>
              <a:gd name="connsiteX0" fmla="*/ 0 w 10073640"/>
              <a:gd name="connsiteY0" fmla="*/ 15240 h 6873240"/>
              <a:gd name="connsiteX1" fmla="*/ 7802880 w 10073640"/>
              <a:gd name="connsiteY1" fmla="*/ 0 h 6873240"/>
              <a:gd name="connsiteX2" fmla="*/ 10073640 w 10073640"/>
              <a:gd name="connsiteY2" fmla="*/ 6873240 h 6873240"/>
              <a:gd name="connsiteX3" fmla="*/ 0 w 10073640"/>
              <a:gd name="connsiteY3" fmla="*/ 6873240 h 6873240"/>
              <a:gd name="connsiteX4" fmla="*/ 0 w 10073640"/>
              <a:gd name="connsiteY4" fmla="*/ 15240 h 6873240"/>
              <a:gd name="connsiteX0" fmla="*/ 0 w 8366760"/>
              <a:gd name="connsiteY0" fmla="*/ 15240 h 6873240"/>
              <a:gd name="connsiteX1" fmla="*/ 7802880 w 8366760"/>
              <a:gd name="connsiteY1" fmla="*/ 0 h 6873240"/>
              <a:gd name="connsiteX2" fmla="*/ 8366760 w 8366760"/>
              <a:gd name="connsiteY2" fmla="*/ 6858000 h 6873240"/>
              <a:gd name="connsiteX3" fmla="*/ 0 w 8366760"/>
              <a:gd name="connsiteY3" fmla="*/ 6873240 h 6873240"/>
              <a:gd name="connsiteX4" fmla="*/ 0 w 8366760"/>
              <a:gd name="connsiteY4" fmla="*/ 15240 h 6873240"/>
              <a:gd name="connsiteX0" fmla="*/ 0 w 11948160"/>
              <a:gd name="connsiteY0" fmla="*/ 15240 h 6888480"/>
              <a:gd name="connsiteX1" fmla="*/ 7802880 w 11948160"/>
              <a:gd name="connsiteY1" fmla="*/ 0 h 6888480"/>
              <a:gd name="connsiteX2" fmla="*/ 11948160 w 11948160"/>
              <a:gd name="connsiteY2" fmla="*/ 6888480 h 6888480"/>
              <a:gd name="connsiteX3" fmla="*/ 0 w 11948160"/>
              <a:gd name="connsiteY3" fmla="*/ 6873240 h 6888480"/>
              <a:gd name="connsiteX4" fmla="*/ 0 w 11948160"/>
              <a:gd name="connsiteY4" fmla="*/ 15240 h 6888480"/>
              <a:gd name="connsiteX0" fmla="*/ 0 w 7802880"/>
              <a:gd name="connsiteY0" fmla="*/ 15240 h 6888480"/>
              <a:gd name="connsiteX1" fmla="*/ 7802880 w 7802880"/>
              <a:gd name="connsiteY1" fmla="*/ 0 h 6888480"/>
              <a:gd name="connsiteX2" fmla="*/ 6964680 w 7802880"/>
              <a:gd name="connsiteY2" fmla="*/ 6888480 h 6888480"/>
              <a:gd name="connsiteX3" fmla="*/ 0 w 7802880"/>
              <a:gd name="connsiteY3" fmla="*/ 6873240 h 6888480"/>
              <a:gd name="connsiteX4" fmla="*/ 0 w 7802880"/>
              <a:gd name="connsiteY4" fmla="*/ 15240 h 6888480"/>
              <a:gd name="connsiteX0" fmla="*/ 0 w 8991600"/>
              <a:gd name="connsiteY0" fmla="*/ 15240 h 6888480"/>
              <a:gd name="connsiteX1" fmla="*/ 8991600 w 8991600"/>
              <a:gd name="connsiteY1" fmla="*/ 0 h 6888480"/>
              <a:gd name="connsiteX2" fmla="*/ 6964680 w 8991600"/>
              <a:gd name="connsiteY2" fmla="*/ 6888480 h 6888480"/>
              <a:gd name="connsiteX3" fmla="*/ 0 w 8991600"/>
              <a:gd name="connsiteY3" fmla="*/ 6873240 h 6888480"/>
              <a:gd name="connsiteX4" fmla="*/ 0 w 8991600"/>
              <a:gd name="connsiteY4" fmla="*/ 15240 h 6888480"/>
              <a:gd name="connsiteX0" fmla="*/ 0 w 8991600"/>
              <a:gd name="connsiteY0" fmla="*/ 15240 h 6888480"/>
              <a:gd name="connsiteX1" fmla="*/ 8991600 w 8991600"/>
              <a:gd name="connsiteY1" fmla="*/ 0 h 6888480"/>
              <a:gd name="connsiteX2" fmla="*/ 6141720 w 8991600"/>
              <a:gd name="connsiteY2" fmla="*/ 6888480 h 6888480"/>
              <a:gd name="connsiteX3" fmla="*/ 0 w 8991600"/>
              <a:gd name="connsiteY3" fmla="*/ 6873240 h 6888480"/>
              <a:gd name="connsiteX4" fmla="*/ 0 w 8991600"/>
              <a:gd name="connsiteY4" fmla="*/ 15240 h 6888480"/>
              <a:gd name="connsiteX0" fmla="*/ 1082040 w 8991600"/>
              <a:gd name="connsiteY0" fmla="*/ 45720 h 6888480"/>
              <a:gd name="connsiteX1" fmla="*/ 8991600 w 8991600"/>
              <a:gd name="connsiteY1" fmla="*/ 0 h 6888480"/>
              <a:gd name="connsiteX2" fmla="*/ 6141720 w 8991600"/>
              <a:gd name="connsiteY2" fmla="*/ 6888480 h 6888480"/>
              <a:gd name="connsiteX3" fmla="*/ 0 w 8991600"/>
              <a:gd name="connsiteY3" fmla="*/ 6873240 h 6888480"/>
              <a:gd name="connsiteX4" fmla="*/ 1082040 w 8991600"/>
              <a:gd name="connsiteY4" fmla="*/ 45720 h 6888480"/>
              <a:gd name="connsiteX0" fmla="*/ 381000 w 8991600"/>
              <a:gd name="connsiteY0" fmla="*/ 30480 h 6888480"/>
              <a:gd name="connsiteX1" fmla="*/ 8991600 w 8991600"/>
              <a:gd name="connsiteY1" fmla="*/ 0 h 6888480"/>
              <a:gd name="connsiteX2" fmla="*/ 6141720 w 8991600"/>
              <a:gd name="connsiteY2" fmla="*/ 6888480 h 6888480"/>
              <a:gd name="connsiteX3" fmla="*/ 0 w 8991600"/>
              <a:gd name="connsiteY3" fmla="*/ 6873240 h 6888480"/>
              <a:gd name="connsiteX4" fmla="*/ 381000 w 8991600"/>
              <a:gd name="connsiteY4" fmla="*/ 30480 h 6888480"/>
              <a:gd name="connsiteX0" fmla="*/ 0 w 8610600"/>
              <a:gd name="connsiteY0" fmla="*/ 30480 h 6888480"/>
              <a:gd name="connsiteX1" fmla="*/ 8610600 w 8610600"/>
              <a:gd name="connsiteY1" fmla="*/ 0 h 6888480"/>
              <a:gd name="connsiteX2" fmla="*/ 5760720 w 8610600"/>
              <a:gd name="connsiteY2" fmla="*/ 6888480 h 6888480"/>
              <a:gd name="connsiteX3" fmla="*/ 929640 w 8610600"/>
              <a:gd name="connsiteY3" fmla="*/ 6888480 h 6888480"/>
              <a:gd name="connsiteX4" fmla="*/ 0 w 8610600"/>
              <a:gd name="connsiteY4" fmla="*/ 30480 h 6888480"/>
              <a:gd name="connsiteX0" fmla="*/ 30480 w 8641080"/>
              <a:gd name="connsiteY0" fmla="*/ 30480 h 6888480"/>
              <a:gd name="connsiteX1" fmla="*/ 8641080 w 8641080"/>
              <a:gd name="connsiteY1" fmla="*/ 0 h 6888480"/>
              <a:gd name="connsiteX2" fmla="*/ 5791200 w 8641080"/>
              <a:gd name="connsiteY2" fmla="*/ 6888480 h 6888480"/>
              <a:gd name="connsiteX3" fmla="*/ 0 w 8641080"/>
              <a:gd name="connsiteY3" fmla="*/ 6873240 h 6888480"/>
              <a:gd name="connsiteX4" fmla="*/ 30480 w 8641080"/>
              <a:gd name="connsiteY4" fmla="*/ 30480 h 6888480"/>
              <a:gd name="connsiteX0" fmla="*/ 8099 w 8641080"/>
              <a:gd name="connsiteY0" fmla="*/ 8100 h 6888480"/>
              <a:gd name="connsiteX1" fmla="*/ 8641080 w 8641080"/>
              <a:gd name="connsiteY1" fmla="*/ 0 h 6888480"/>
              <a:gd name="connsiteX2" fmla="*/ 5791200 w 8641080"/>
              <a:gd name="connsiteY2" fmla="*/ 6888480 h 6888480"/>
              <a:gd name="connsiteX3" fmla="*/ 0 w 8641080"/>
              <a:gd name="connsiteY3" fmla="*/ 6873240 h 6888480"/>
              <a:gd name="connsiteX4" fmla="*/ 8099 w 8641080"/>
              <a:gd name="connsiteY4" fmla="*/ 8100 h 6888480"/>
              <a:gd name="connsiteX0" fmla="*/ 8099 w 8721090"/>
              <a:gd name="connsiteY0" fmla="*/ 0 h 6880380"/>
              <a:gd name="connsiteX1" fmla="*/ 8721090 w 8721090"/>
              <a:gd name="connsiteY1" fmla="*/ 3330 h 6880380"/>
              <a:gd name="connsiteX2" fmla="*/ 5791200 w 8721090"/>
              <a:gd name="connsiteY2" fmla="*/ 6880380 h 6880380"/>
              <a:gd name="connsiteX3" fmla="*/ 0 w 8721090"/>
              <a:gd name="connsiteY3" fmla="*/ 6865140 h 6880380"/>
              <a:gd name="connsiteX4" fmla="*/ 8099 w 8721090"/>
              <a:gd name="connsiteY4" fmla="*/ 0 h 6880380"/>
              <a:gd name="connsiteX0" fmla="*/ 8099 w 8915400"/>
              <a:gd name="connsiteY0" fmla="*/ 0 h 6880380"/>
              <a:gd name="connsiteX1" fmla="*/ 8915400 w 8915400"/>
              <a:gd name="connsiteY1" fmla="*/ 3330 h 6880380"/>
              <a:gd name="connsiteX2" fmla="*/ 5791200 w 8915400"/>
              <a:gd name="connsiteY2" fmla="*/ 6880380 h 6880380"/>
              <a:gd name="connsiteX3" fmla="*/ 0 w 8915400"/>
              <a:gd name="connsiteY3" fmla="*/ 6865140 h 6880380"/>
              <a:gd name="connsiteX4" fmla="*/ 8099 w 8915400"/>
              <a:gd name="connsiteY4" fmla="*/ 0 h 6880380"/>
              <a:gd name="connsiteX0" fmla="*/ 8099 w 9235440"/>
              <a:gd name="connsiteY0" fmla="*/ 0 h 6880380"/>
              <a:gd name="connsiteX1" fmla="*/ 9235440 w 9235440"/>
              <a:gd name="connsiteY1" fmla="*/ 3330 h 6880380"/>
              <a:gd name="connsiteX2" fmla="*/ 5791200 w 9235440"/>
              <a:gd name="connsiteY2" fmla="*/ 6880380 h 6880380"/>
              <a:gd name="connsiteX3" fmla="*/ 0 w 9235440"/>
              <a:gd name="connsiteY3" fmla="*/ 6865140 h 6880380"/>
              <a:gd name="connsiteX4" fmla="*/ 8099 w 9235440"/>
              <a:gd name="connsiteY4" fmla="*/ 0 h 6880380"/>
              <a:gd name="connsiteX0" fmla="*/ 8099 w 9235440"/>
              <a:gd name="connsiteY0" fmla="*/ 0 h 6880380"/>
              <a:gd name="connsiteX1" fmla="*/ 9235440 w 9235440"/>
              <a:gd name="connsiteY1" fmla="*/ 3330 h 6880380"/>
              <a:gd name="connsiteX2" fmla="*/ 5482590 w 9235440"/>
              <a:gd name="connsiteY2" fmla="*/ 6880380 h 6880380"/>
              <a:gd name="connsiteX3" fmla="*/ 0 w 9235440"/>
              <a:gd name="connsiteY3" fmla="*/ 6865140 h 6880380"/>
              <a:gd name="connsiteX4" fmla="*/ 8099 w 9235440"/>
              <a:gd name="connsiteY4" fmla="*/ 0 h 6880380"/>
              <a:gd name="connsiteX0" fmla="*/ 2156939 w 9235440"/>
              <a:gd name="connsiteY0" fmla="*/ 110970 h 6877050"/>
              <a:gd name="connsiteX1" fmla="*/ 9235440 w 9235440"/>
              <a:gd name="connsiteY1" fmla="*/ 0 h 6877050"/>
              <a:gd name="connsiteX2" fmla="*/ 5482590 w 9235440"/>
              <a:gd name="connsiteY2" fmla="*/ 6877050 h 6877050"/>
              <a:gd name="connsiteX3" fmla="*/ 0 w 9235440"/>
              <a:gd name="connsiteY3" fmla="*/ 6861810 h 6877050"/>
              <a:gd name="connsiteX4" fmla="*/ 2156939 w 9235440"/>
              <a:gd name="connsiteY4" fmla="*/ 110970 h 6877050"/>
              <a:gd name="connsiteX0" fmla="*/ 476729 w 9235440"/>
              <a:gd name="connsiteY0" fmla="*/ 0 h 6880380"/>
              <a:gd name="connsiteX1" fmla="*/ 9235440 w 9235440"/>
              <a:gd name="connsiteY1" fmla="*/ 3330 h 6880380"/>
              <a:gd name="connsiteX2" fmla="*/ 5482590 w 9235440"/>
              <a:gd name="connsiteY2" fmla="*/ 6880380 h 6880380"/>
              <a:gd name="connsiteX3" fmla="*/ 0 w 9235440"/>
              <a:gd name="connsiteY3" fmla="*/ 6865140 h 6880380"/>
              <a:gd name="connsiteX4" fmla="*/ 476729 w 9235440"/>
              <a:gd name="connsiteY4" fmla="*/ 0 h 6880380"/>
              <a:gd name="connsiteX0" fmla="*/ 7 w 8758718"/>
              <a:gd name="connsiteY0" fmla="*/ 0 h 6888000"/>
              <a:gd name="connsiteX1" fmla="*/ 8758718 w 8758718"/>
              <a:gd name="connsiteY1" fmla="*/ 3330 h 6888000"/>
              <a:gd name="connsiteX2" fmla="*/ 5005868 w 8758718"/>
              <a:gd name="connsiteY2" fmla="*/ 6880380 h 6888000"/>
              <a:gd name="connsiteX3" fmla="*/ 826298 w 8758718"/>
              <a:gd name="connsiteY3" fmla="*/ 6888000 h 6888000"/>
              <a:gd name="connsiteX4" fmla="*/ 7 w 8758718"/>
              <a:gd name="connsiteY4" fmla="*/ 0 h 6888000"/>
              <a:gd name="connsiteX0" fmla="*/ 524 w 8759235"/>
              <a:gd name="connsiteY0" fmla="*/ 0 h 6880380"/>
              <a:gd name="connsiteX1" fmla="*/ 8759235 w 8759235"/>
              <a:gd name="connsiteY1" fmla="*/ 3330 h 6880380"/>
              <a:gd name="connsiteX2" fmla="*/ 5006385 w 8759235"/>
              <a:gd name="connsiteY2" fmla="*/ 6880380 h 6880380"/>
              <a:gd name="connsiteX3" fmla="*/ 3855 w 8759235"/>
              <a:gd name="connsiteY3" fmla="*/ 6876570 h 6880380"/>
              <a:gd name="connsiteX4" fmla="*/ 524 w 8759235"/>
              <a:gd name="connsiteY4" fmla="*/ 0 h 688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9235" h="6880380">
                <a:moveTo>
                  <a:pt x="524" y="0"/>
                </a:moveTo>
                <a:lnTo>
                  <a:pt x="8759235" y="3330"/>
                </a:lnTo>
                <a:lnTo>
                  <a:pt x="5006385" y="6880380"/>
                </a:lnTo>
                <a:lnTo>
                  <a:pt x="3855" y="6876570"/>
                </a:lnTo>
                <a:cubicBezTo>
                  <a:pt x="6555" y="4588190"/>
                  <a:pt x="-2176" y="2288380"/>
                  <a:pt x="524" y="0"/>
                </a:cubicBezTo>
                <a:close/>
              </a:path>
            </a:pathLst>
          </a:custGeom>
          <a:solidFill>
            <a:srgbClr val="0F5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Rectangle 13">
            <a:extLst>
              <a:ext uri="{FF2B5EF4-FFF2-40B4-BE49-F238E27FC236}">
                <a16:creationId xmlns:a16="http://schemas.microsoft.com/office/drawing/2014/main" id="{3E93CD9A-34BA-4DB5-A3FA-CF51C18AC585}"/>
              </a:ext>
            </a:extLst>
          </p:cNvPr>
          <p:cNvSpPr/>
          <p:nvPr userDrawn="1"/>
        </p:nvSpPr>
        <p:spPr>
          <a:xfrm>
            <a:off x="-187012" y="-11190"/>
            <a:ext cx="8759235" cy="6880380"/>
          </a:xfrm>
          <a:custGeom>
            <a:avLst/>
            <a:gdLst>
              <a:gd name="connsiteX0" fmla="*/ 0 w 10073640"/>
              <a:gd name="connsiteY0" fmla="*/ 0 h 6858000"/>
              <a:gd name="connsiteX1" fmla="*/ 10073640 w 10073640"/>
              <a:gd name="connsiteY1" fmla="*/ 0 h 6858000"/>
              <a:gd name="connsiteX2" fmla="*/ 10073640 w 10073640"/>
              <a:gd name="connsiteY2" fmla="*/ 6858000 h 6858000"/>
              <a:gd name="connsiteX3" fmla="*/ 0 w 10073640"/>
              <a:gd name="connsiteY3" fmla="*/ 6858000 h 6858000"/>
              <a:gd name="connsiteX4" fmla="*/ 0 w 10073640"/>
              <a:gd name="connsiteY4" fmla="*/ 0 h 6858000"/>
              <a:gd name="connsiteX0" fmla="*/ 0 w 10073640"/>
              <a:gd name="connsiteY0" fmla="*/ 0 h 6858000"/>
              <a:gd name="connsiteX1" fmla="*/ 7482840 w 10073640"/>
              <a:gd name="connsiteY1" fmla="*/ 0 h 6858000"/>
              <a:gd name="connsiteX2" fmla="*/ 10073640 w 10073640"/>
              <a:gd name="connsiteY2" fmla="*/ 6858000 h 6858000"/>
              <a:gd name="connsiteX3" fmla="*/ 0 w 10073640"/>
              <a:gd name="connsiteY3" fmla="*/ 6858000 h 6858000"/>
              <a:gd name="connsiteX4" fmla="*/ 0 w 10073640"/>
              <a:gd name="connsiteY4" fmla="*/ 0 h 6858000"/>
              <a:gd name="connsiteX0" fmla="*/ 0 w 10073640"/>
              <a:gd name="connsiteY0" fmla="*/ 15240 h 6873240"/>
              <a:gd name="connsiteX1" fmla="*/ 7802880 w 10073640"/>
              <a:gd name="connsiteY1" fmla="*/ 0 h 6873240"/>
              <a:gd name="connsiteX2" fmla="*/ 10073640 w 10073640"/>
              <a:gd name="connsiteY2" fmla="*/ 6873240 h 6873240"/>
              <a:gd name="connsiteX3" fmla="*/ 0 w 10073640"/>
              <a:gd name="connsiteY3" fmla="*/ 6873240 h 6873240"/>
              <a:gd name="connsiteX4" fmla="*/ 0 w 10073640"/>
              <a:gd name="connsiteY4" fmla="*/ 15240 h 6873240"/>
              <a:gd name="connsiteX0" fmla="*/ 0 w 8366760"/>
              <a:gd name="connsiteY0" fmla="*/ 15240 h 6873240"/>
              <a:gd name="connsiteX1" fmla="*/ 7802880 w 8366760"/>
              <a:gd name="connsiteY1" fmla="*/ 0 h 6873240"/>
              <a:gd name="connsiteX2" fmla="*/ 8366760 w 8366760"/>
              <a:gd name="connsiteY2" fmla="*/ 6858000 h 6873240"/>
              <a:gd name="connsiteX3" fmla="*/ 0 w 8366760"/>
              <a:gd name="connsiteY3" fmla="*/ 6873240 h 6873240"/>
              <a:gd name="connsiteX4" fmla="*/ 0 w 8366760"/>
              <a:gd name="connsiteY4" fmla="*/ 15240 h 6873240"/>
              <a:gd name="connsiteX0" fmla="*/ 0 w 11948160"/>
              <a:gd name="connsiteY0" fmla="*/ 15240 h 6888480"/>
              <a:gd name="connsiteX1" fmla="*/ 7802880 w 11948160"/>
              <a:gd name="connsiteY1" fmla="*/ 0 h 6888480"/>
              <a:gd name="connsiteX2" fmla="*/ 11948160 w 11948160"/>
              <a:gd name="connsiteY2" fmla="*/ 6888480 h 6888480"/>
              <a:gd name="connsiteX3" fmla="*/ 0 w 11948160"/>
              <a:gd name="connsiteY3" fmla="*/ 6873240 h 6888480"/>
              <a:gd name="connsiteX4" fmla="*/ 0 w 11948160"/>
              <a:gd name="connsiteY4" fmla="*/ 15240 h 6888480"/>
              <a:gd name="connsiteX0" fmla="*/ 0 w 7802880"/>
              <a:gd name="connsiteY0" fmla="*/ 15240 h 6888480"/>
              <a:gd name="connsiteX1" fmla="*/ 7802880 w 7802880"/>
              <a:gd name="connsiteY1" fmla="*/ 0 h 6888480"/>
              <a:gd name="connsiteX2" fmla="*/ 6964680 w 7802880"/>
              <a:gd name="connsiteY2" fmla="*/ 6888480 h 6888480"/>
              <a:gd name="connsiteX3" fmla="*/ 0 w 7802880"/>
              <a:gd name="connsiteY3" fmla="*/ 6873240 h 6888480"/>
              <a:gd name="connsiteX4" fmla="*/ 0 w 7802880"/>
              <a:gd name="connsiteY4" fmla="*/ 15240 h 6888480"/>
              <a:gd name="connsiteX0" fmla="*/ 0 w 8991600"/>
              <a:gd name="connsiteY0" fmla="*/ 15240 h 6888480"/>
              <a:gd name="connsiteX1" fmla="*/ 8991600 w 8991600"/>
              <a:gd name="connsiteY1" fmla="*/ 0 h 6888480"/>
              <a:gd name="connsiteX2" fmla="*/ 6964680 w 8991600"/>
              <a:gd name="connsiteY2" fmla="*/ 6888480 h 6888480"/>
              <a:gd name="connsiteX3" fmla="*/ 0 w 8991600"/>
              <a:gd name="connsiteY3" fmla="*/ 6873240 h 6888480"/>
              <a:gd name="connsiteX4" fmla="*/ 0 w 8991600"/>
              <a:gd name="connsiteY4" fmla="*/ 15240 h 6888480"/>
              <a:gd name="connsiteX0" fmla="*/ 0 w 8991600"/>
              <a:gd name="connsiteY0" fmla="*/ 15240 h 6888480"/>
              <a:gd name="connsiteX1" fmla="*/ 8991600 w 8991600"/>
              <a:gd name="connsiteY1" fmla="*/ 0 h 6888480"/>
              <a:gd name="connsiteX2" fmla="*/ 6141720 w 8991600"/>
              <a:gd name="connsiteY2" fmla="*/ 6888480 h 6888480"/>
              <a:gd name="connsiteX3" fmla="*/ 0 w 8991600"/>
              <a:gd name="connsiteY3" fmla="*/ 6873240 h 6888480"/>
              <a:gd name="connsiteX4" fmla="*/ 0 w 8991600"/>
              <a:gd name="connsiteY4" fmla="*/ 15240 h 6888480"/>
              <a:gd name="connsiteX0" fmla="*/ 1082040 w 8991600"/>
              <a:gd name="connsiteY0" fmla="*/ 45720 h 6888480"/>
              <a:gd name="connsiteX1" fmla="*/ 8991600 w 8991600"/>
              <a:gd name="connsiteY1" fmla="*/ 0 h 6888480"/>
              <a:gd name="connsiteX2" fmla="*/ 6141720 w 8991600"/>
              <a:gd name="connsiteY2" fmla="*/ 6888480 h 6888480"/>
              <a:gd name="connsiteX3" fmla="*/ 0 w 8991600"/>
              <a:gd name="connsiteY3" fmla="*/ 6873240 h 6888480"/>
              <a:gd name="connsiteX4" fmla="*/ 1082040 w 8991600"/>
              <a:gd name="connsiteY4" fmla="*/ 45720 h 6888480"/>
              <a:gd name="connsiteX0" fmla="*/ 381000 w 8991600"/>
              <a:gd name="connsiteY0" fmla="*/ 30480 h 6888480"/>
              <a:gd name="connsiteX1" fmla="*/ 8991600 w 8991600"/>
              <a:gd name="connsiteY1" fmla="*/ 0 h 6888480"/>
              <a:gd name="connsiteX2" fmla="*/ 6141720 w 8991600"/>
              <a:gd name="connsiteY2" fmla="*/ 6888480 h 6888480"/>
              <a:gd name="connsiteX3" fmla="*/ 0 w 8991600"/>
              <a:gd name="connsiteY3" fmla="*/ 6873240 h 6888480"/>
              <a:gd name="connsiteX4" fmla="*/ 381000 w 8991600"/>
              <a:gd name="connsiteY4" fmla="*/ 30480 h 6888480"/>
              <a:gd name="connsiteX0" fmla="*/ 0 w 8610600"/>
              <a:gd name="connsiteY0" fmla="*/ 30480 h 6888480"/>
              <a:gd name="connsiteX1" fmla="*/ 8610600 w 8610600"/>
              <a:gd name="connsiteY1" fmla="*/ 0 h 6888480"/>
              <a:gd name="connsiteX2" fmla="*/ 5760720 w 8610600"/>
              <a:gd name="connsiteY2" fmla="*/ 6888480 h 6888480"/>
              <a:gd name="connsiteX3" fmla="*/ 929640 w 8610600"/>
              <a:gd name="connsiteY3" fmla="*/ 6888480 h 6888480"/>
              <a:gd name="connsiteX4" fmla="*/ 0 w 8610600"/>
              <a:gd name="connsiteY4" fmla="*/ 30480 h 6888480"/>
              <a:gd name="connsiteX0" fmla="*/ 30480 w 8641080"/>
              <a:gd name="connsiteY0" fmla="*/ 30480 h 6888480"/>
              <a:gd name="connsiteX1" fmla="*/ 8641080 w 8641080"/>
              <a:gd name="connsiteY1" fmla="*/ 0 h 6888480"/>
              <a:gd name="connsiteX2" fmla="*/ 5791200 w 8641080"/>
              <a:gd name="connsiteY2" fmla="*/ 6888480 h 6888480"/>
              <a:gd name="connsiteX3" fmla="*/ 0 w 8641080"/>
              <a:gd name="connsiteY3" fmla="*/ 6873240 h 6888480"/>
              <a:gd name="connsiteX4" fmla="*/ 30480 w 8641080"/>
              <a:gd name="connsiteY4" fmla="*/ 30480 h 6888480"/>
              <a:gd name="connsiteX0" fmla="*/ 8099 w 8641080"/>
              <a:gd name="connsiteY0" fmla="*/ 8100 h 6888480"/>
              <a:gd name="connsiteX1" fmla="*/ 8641080 w 8641080"/>
              <a:gd name="connsiteY1" fmla="*/ 0 h 6888480"/>
              <a:gd name="connsiteX2" fmla="*/ 5791200 w 8641080"/>
              <a:gd name="connsiteY2" fmla="*/ 6888480 h 6888480"/>
              <a:gd name="connsiteX3" fmla="*/ 0 w 8641080"/>
              <a:gd name="connsiteY3" fmla="*/ 6873240 h 6888480"/>
              <a:gd name="connsiteX4" fmla="*/ 8099 w 8641080"/>
              <a:gd name="connsiteY4" fmla="*/ 8100 h 6888480"/>
              <a:gd name="connsiteX0" fmla="*/ 8099 w 8721090"/>
              <a:gd name="connsiteY0" fmla="*/ 0 h 6880380"/>
              <a:gd name="connsiteX1" fmla="*/ 8721090 w 8721090"/>
              <a:gd name="connsiteY1" fmla="*/ 3330 h 6880380"/>
              <a:gd name="connsiteX2" fmla="*/ 5791200 w 8721090"/>
              <a:gd name="connsiteY2" fmla="*/ 6880380 h 6880380"/>
              <a:gd name="connsiteX3" fmla="*/ 0 w 8721090"/>
              <a:gd name="connsiteY3" fmla="*/ 6865140 h 6880380"/>
              <a:gd name="connsiteX4" fmla="*/ 8099 w 8721090"/>
              <a:gd name="connsiteY4" fmla="*/ 0 h 6880380"/>
              <a:gd name="connsiteX0" fmla="*/ 8099 w 8915400"/>
              <a:gd name="connsiteY0" fmla="*/ 0 h 6880380"/>
              <a:gd name="connsiteX1" fmla="*/ 8915400 w 8915400"/>
              <a:gd name="connsiteY1" fmla="*/ 3330 h 6880380"/>
              <a:gd name="connsiteX2" fmla="*/ 5791200 w 8915400"/>
              <a:gd name="connsiteY2" fmla="*/ 6880380 h 6880380"/>
              <a:gd name="connsiteX3" fmla="*/ 0 w 8915400"/>
              <a:gd name="connsiteY3" fmla="*/ 6865140 h 6880380"/>
              <a:gd name="connsiteX4" fmla="*/ 8099 w 8915400"/>
              <a:gd name="connsiteY4" fmla="*/ 0 h 6880380"/>
              <a:gd name="connsiteX0" fmla="*/ 8099 w 9235440"/>
              <a:gd name="connsiteY0" fmla="*/ 0 h 6880380"/>
              <a:gd name="connsiteX1" fmla="*/ 9235440 w 9235440"/>
              <a:gd name="connsiteY1" fmla="*/ 3330 h 6880380"/>
              <a:gd name="connsiteX2" fmla="*/ 5791200 w 9235440"/>
              <a:gd name="connsiteY2" fmla="*/ 6880380 h 6880380"/>
              <a:gd name="connsiteX3" fmla="*/ 0 w 9235440"/>
              <a:gd name="connsiteY3" fmla="*/ 6865140 h 6880380"/>
              <a:gd name="connsiteX4" fmla="*/ 8099 w 9235440"/>
              <a:gd name="connsiteY4" fmla="*/ 0 h 6880380"/>
              <a:gd name="connsiteX0" fmla="*/ 8099 w 9235440"/>
              <a:gd name="connsiteY0" fmla="*/ 0 h 6880380"/>
              <a:gd name="connsiteX1" fmla="*/ 9235440 w 9235440"/>
              <a:gd name="connsiteY1" fmla="*/ 3330 h 6880380"/>
              <a:gd name="connsiteX2" fmla="*/ 5482590 w 9235440"/>
              <a:gd name="connsiteY2" fmla="*/ 6880380 h 6880380"/>
              <a:gd name="connsiteX3" fmla="*/ 0 w 9235440"/>
              <a:gd name="connsiteY3" fmla="*/ 6865140 h 6880380"/>
              <a:gd name="connsiteX4" fmla="*/ 8099 w 9235440"/>
              <a:gd name="connsiteY4" fmla="*/ 0 h 6880380"/>
              <a:gd name="connsiteX0" fmla="*/ 2156939 w 9235440"/>
              <a:gd name="connsiteY0" fmla="*/ 110970 h 6877050"/>
              <a:gd name="connsiteX1" fmla="*/ 9235440 w 9235440"/>
              <a:gd name="connsiteY1" fmla="*/ 0 h 6877050"/>
              <a:gd name="connsiteX2" fmla="*/ 5482590 w 9235440"/>
              <a:gd name="connsiteY2" fmla="*/ 6877050 h 6877050"/>
              <a:gd name="connsiteX3" fmla="*/ 0 w 9235440"/>
              <a:gd name="connsiteY3" fmla="*/ 6861810 h 6877050"/>
              <a:gd name="connsiteX4" fmla="*/ 2156939 w 9235440"/>
              <a:gd name="connsiteY4" fmla="*/ 110970 h 6877050"/>
              <a:gd name="connsiteX0" fmla="*/ 476729 w 9235440"/>
              <a:gd name="connsiteY0" fmla="*/ 0 h 6880380"/>
              <a:gd name="connsiteX1" fmla="*/ 9235440 w 9235440"/>
              <a:gd name="connsiteY1" fmla="*/ 3330 h 6880380"/>
              <a:gd name="connsiteX2" fmla="*/ 5482590 w 9235440"/>
              <a:gd name="connsiteY2" fmla="*/ 6880380 h 6880380"/>
              <a:gd name="connsiteX3" fmla="*/ 0 w 9235440"/>
              <a:gd name="connsiteY3" fmla="*/ 6865140 h 6880380"/>
              <a:gd name="connsiteX4" fmla="*/ 476729 w 9235440"/>
              <a:gd name="connsiteY4" fmla="*/ 0 h 6880380"/>
              <a:gd name="connsiteX0" fmla="*/ 7 w 8758718"/>
              <a:gd name="connsiteY0" fmla="*/ 0 h 6888000"/>
              <a:gd name="connsiteX1" fmla="*/ 8758718 w 8758718"/>
              <a:gd name="connsiteY1" fmla="*/ 3330 h 6888000"/>
              <a:gd name="connsiteX2" fmla="*/ 5005868 w 8758718"/>
              <a:gd name="connsiteY2" fmla="*/ 6880380 h 6888000"/>
              <a:gd name="connsiteX3" fmla="*/ 826298 w 8758718"/>
              <a:gd name="connsiteY3" fmla="*/ 6888000 h 6888000"/>
              <a:gd name="connsiteX4" fmla="*/ 7 w 8758718"/>
              <a:gd name="connsiteY4" fmla="*/ 0 h 6888000"/>
              <a:gd name="connsiteX0" fmla="*/ 524 w 8759235"/>
              <a:gd name="connsiteY0" fmla="*/ 0 h 6880380"/>
              <a:gd name="connsiteX1" fmla="*/ 8759235 w 8759235"/>
              <a:gd name="connsiteY1" fmla="*/ 3330 h 6880380"/>
              <a:gd name="connsiteX2" fmla="*/ 5006385 w 8759235"/>
              <a:gd name="connsiteY2" fmla="*/ 6880380 h 6880380"/>
              <a:gd name="connsiteX3" fmla="*/ 3855 w 8759235"/>
              <a:gd name="connsiteY3" fmla="*/ 6876570 h 6880380"/>
              <a:gd name="connsiteX4" fmla="*/ 524 w 8759235"/>
              <a:gd name="connsiteY4" fmla="*/ 0 h 688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9235" h="6880380">
                <a:moveTo>
                  <a:pt x="524" y="0"/>
                </a:moveTo>
                <a:lnTo>
                  <a:pt x="8759235" y="3330"/>
                </a:lnTo>
                <a:lnTo>
                  <a:pt x="5006385" y="6880380"/>
                </a:lnTo>
                <a:lnTo>
                  <a:pt x="3855" y="6876570"/>
                </a:lnTo>
                <a:cubicBezTo>
                  <a:pt x="6555" y="4588190"/>
                  <a:pt x="-2176" y="2288380"/>
                  <a:pt x="524"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itle 1">
            <a:extLst>
              <a:ext uri="{FF2B5EF4-FFF2-40B4-BE49-F238E27FC236}">
                <a16:creationId xmlns:a16="http://schemas.microsoft.com/office/drawing/2014/main" id="{83D6E9C4-E58E-4F21-8CB9-D351311C645B}"/>
              </a:ext>
            </a:extLst>
          </p:cNvPr>
          <p:cNvSpPr>
            <a:spLocks noGrp="1"/>
          </p:cNvSpPr>
          <p:nvPr>
            <p:ph type="title"/>
          </p:nvPr>
        </p:nvSpPr>
        <p:spPr>
          <a:xfrm>
            <a:off x="331872" y="1893616"/>
            <a:ext cx="5835315" cy="1325563"/>
          </a:xfrm>
          <a:prstGeom prst="rect">
            <a:avLst/>
          </a:prstGeom>
        </p:spPr>
        <p:txBody>
          <a:bodyPr/>
          <a:lstStyle>
            <a:lvl1pPr>
              <a:defRPr>
                <a:latin typeface="Futura Std Book" panose="020B0502020204020303" pitchFamily="34" charset="0"/>
              </a:defRPr>
            </a:lvl1p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C453E940-2791-468D-96E2-31546845A4BF}"/>
              </a:ext>
            </a:extLst>
          </p:cNvPr>
          <p:cNvSpPr>
            <a:spLocks noGrp="1"/>
          </p:cNvSpPr>
          <p:nvPr>
            <p:ph sz="half" idx="2"/>
          </p:nvPr>
        </p:nvSpPr>
        <p:spPr>
          <a:xfrm>
            <a:off x="331873" y="3284522"/>
            <a:ext cx="5835315" cy="3050543"/>
          </a:xfrm>
        </p:spPr>
        <p:txBody>
          <a:bodyPr/>
          <a:lstStyle>
            <a:lvl1pPr marL="0" indent="0">
              <a:buNone/>
              <a:defRPr>
                <a:latin typeface="Futura Std Light" panose="020B0402020204020303" pitchFamily="34" charset="0"/>
              </a:defRPr>
            </a:lvl1pPr>
          </a:lstStyle>
          <a:p>
            <a:pPr marL="457200" lvl="0" indent="-457200">
              <a:buFont typeface="Arial" panose="020B0604020202020204" pitchFamily="34" charset="0"/>
              <a:buChar char="•"/>
            </a:pPr>
            <a:r>
              <a:rPr lang="en-US"/>
              <a:t>Click to edit Master text styles</a:t>
            </a:r>
          </a:p>
        </p:txBody>
      </p:sp>
      <p:pic>
        <p:nvPicPr>
          <p:cNvPr id="8" name="Picture 7">
            <a:extLst>
              <a:ext uri="{FF2B5EF4-FFF2-40B4-BE49-F238E27FC236}">
                <a16:creationId xmlns:a16="http://schemas.microsoft.com/office/drawing/2014/main" id="{632E566D-E547-4F9C-A851-A3CB3B5271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365" y="6528046"/>
            <a:ext cx="2210677" cy="148163"/>
          </a:xfrm>
          <a:prstGeom prst="rect">
            <a:avLst/>
          </a:prstGeom>
        </p:spPr>
      </p:pic>
      <p:sp>
        <p:nvSpPr>
          <p:cNvPr id="5" name="Picture Placeholder 4">
            <a:extLst>
              <a:ext uri="{FF2B5EF4-FFF2-40B4-BE49-F238E27FC236}">
                <a16:creationId xmlns:a16="http://schemas.microsoft.com/office/drawing/2014/main" id="{16B06DCA-8AE1-4569-B4C2-70EDDBE596EE}"/>
              </a:ext>
            </a:extLst>
          </p:cNvPr>
          <p:cNvSpPr>
            <a:spLocks noGrp="1"/>
          </p:cNvSpPr>
          <p:nvPr>
            <p:ph type="pic" sz="quarter" idx="10" hasCustomPrompt="1"/>
          </p:nvPr>
        </p:nvSpPr>
        <p:spPr>
          <a:xfrm>
            <a:off x="331872" y="572583"/>
            <a:ext cx="2211388" cy="1258888"/>
          </a:xfrm>
        </p:spPr>
        <p:txBody>
          <a:bodyPr/>
          <a:lstStyle>
            <a:lvl1pPr>
              <a:defRPr/>
            </a:lvl1pPr>
          </a:lstStyle>
          <a:p>
            <a:r>
              <a:rPr lang="en-US" dirty="0"/>
              <a:t>Icon</a:t>
            </a:r>
          </a:p>
        </p:txBody>
      </p:sp>
      <p:grpSp>
        <p:nvGrpSpPr>
          <p:cNvPr id="9" name="Group 8">
            <a:extLst>
              <a:ext uri="{FF2B5EF4-FFF2-40B4-BE49-F238E27FC236}">
                <a16:creationId xmlns:a16="http://schemas.microsoft.com/office/drawing/2014/main" id="{4638BFCF-960F-4BE6-A3C4-1DFF87C02B46}"/>
              </a:ext>
            </a:extLst>
          </p:cNvPr>
          <p:cNvGrpSpPr/>
          <p:nvPr userDrawn="1"/>
        </p:nvGrpSpPr>
        <p:grpSpPr>
          <a:xfrm>
            <a:off x="-266302" y="-48723"/>
            <a:ext cx="8794152" cy="463138"/>
            <a:chOff x="3578386" y="-48723"/>
            <a:chExt cx="8794152" cy="463138"/>
          </a:xfrm>
        </p:grpSpPr>
        <p:cxnSp>
          <p:nvCxnSpPr>
            <p:cNvPr id="10" name="Straight Connector 9">
              <a:extLst>
                <a:ext uri="{FF2B5EF4-FFF2-40B4-BE49-F238E27FC236}">
                  <a16:creationId xmlns:a16="http://schemas.microsoft.com/office/drawing/2014/main" id="{813D8E0F-B88C-481D-BAD9-EB4F39AF571C}"/>
                </a:ext>
              </a:extLst>
            </p:cNvPr>
            <p:cNvCxnSpPr/>
            <p:nvPr/>
          </p:nvCxnSpPr>
          <p:spPr>
            <a:xfrm flipH="1">
              <a:off x="43258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497467-EBA5-4BCB-A276-FE73B0043891}"/>
                </a:ext>
              </a:extLst>
            </p:cNvPr>
            <p:cNvCxnSpPr/>
            <p:nvPr/>
          </p:nvCxnSpPr>
          <p:spPr>
            <a:xfrm flipH="1">
              <a:off x="44753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31A18A2-74D4-4DF5-AB9D-1A9B4E3E3496}"/>
                </a:ext>
              </a:extLst>
            </p:cNvPr>
            <p:cNvCxnSpPr/>
            <p:nvPr/>
          </p:nvCxnSpPr>
          <p:spPr>
            <a:xfrm flipH="1">
              <a:off x="462483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0B3A3BF-40E3-48BB-BE71-9FDBBF67DB63}"/>
                </a:ext>
              </a:extLst>
            </p:cNvPr>
            <p:cNvCxnSpPr/>
            <p:nvPr/>
          </p:nvCxnSpPr>
          <p:spPr>
            <a:xfrm flipH="1">
              <a:off x="477432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BC833A-0AA4-4220-B585-0AB014FE0612}"/>
                </a:ext>
              </a:extLst>
            </p:cNvPr>
            <p:cNvCxnSpPr/>
            <p:nvPr/>
          </p:nvCxnSpPr>
          <p:spPr>
            <a:xfrm flipH="1">
              <a:off x="492381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4A831E2-95EF-4C00-BD5D-B2A9ACD73EA5}"/>
                </a:ext>
              </a:extLst>
            </p:cNvPr>
            <p:cNvCxnSpPr/>
            <p:nvPr/>
          </p:nvCxnSpPr>
          <p:spPr>
            <a:xfrm flipH="1">
              <a:off x="41763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1A5F910-0E42-48BA-97E5-AB536BB80ADC}"/>
                </a:ext>
              </a:extLst>
            </p:cNvPr>
            <p:cNvCxnSpPr/>
            <p:nvPr/>
          </p:nvCxnSpPr>
          <p:spPr>
            <a:xfrm flipH="1">
              <a:off x="40268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C6E4428-D0CB-45E5-A754-C436CCDE2B58}"/>
                </a:ext>
              </a:extLst>
            </p:cNvPr>
            <p:cNvCxnSpPr/>
            <p:nvPr/>
          </p:nvCxnSpPr>
          <p:spPr>
            <a:xfrm flipH="1">
              <a:off x="38773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9E825B-0476-44EA-B677-EF99C4E3E37B}"/>
                </a:ext>
              </a:extLst>
            </p:cNvPr>
            <p:cNvCxnSpPr/>
            <p:nvPr/>
          </p:nvCxnSpPr>
          <p:spPr>
            <a:xfrm flipH="1">
              <a:off x="50733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498558D-8D33-4102-8A40-A16115CA4AAB}"/>
                </a:ext>
              </a:extLst>
            </p:cNvPr>
            <p:cNvCxnSpPr/>
            <p:nvPr/>
          </p:nvCxnSpPr>
          <p:spPr>
            <a:xfrm flipH="1">
              <a:off x="522279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663DCE7-2197-4071-A7C1-DD3DF515C67B}"/>
                </a:ext>
              </a:extLst>
            </p:cNvPr>
            <p:cNvCxnSpPr/>
            <p:nvPr/>
          </p:nvCxnSpPr>
          <p:spPr>
            <a:xfrm flipH="1">
              <a:off x="537229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ACBC061-CEB5-42F2-A650-70A5EDD57FE2}"/>
                </a:ext>
              </a:extLst>
            </p:cNvPr>
            <p:cNvCxnSpPr/>
            <p:nvPr/>
          </p:nvCxnSpPr>
          <p:spPr>
            <a:xfrm flipH="1">
              <a:off x="552178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50A2D6-4761-4392-A9F9-58BC52267C93}"/>
                </a:ext>
              </a:extLst>
            </p:cNvPr>
            <p:cNvCxnSpPr/>
            <p:nvPr/>
          </p:nvCxnSpPr>
          <p:spPr>
            <a:xfrm flipH="1">
              <a:off x="567127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FD95340-D8C0-4419-827F-5193FE4BC9FD}"/>
                </a:ext>
              </a:extLst>
            </p:cNvPr>
            <p:cNvCxnSpPr/>
            <p:nvPr/>
          </p:nvCxnSpPr>
          <p:spPr>
            <a:xfrm flipH="1">
              <a:off x="582076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4CBA455-A3F2-48FB-A292-D829EA261005}"/>
                </a:ext>
              </a:extLst>
            </p:cNvPr>
            <p:cNvCxnSpPr/>
            <p:nvPr/>
          </p:nvCxnSpPr>
          <p:spPr>
            <a:xfrm flipH="1">
              <a:off x="641873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4A8734-4110-4D4C-A2EB-4C3436CBCA19}"/>
                </a:ext>
              </a:extLst>
            </p:cNvPr>
            <p:cNvCxnSpPr/>
            <p:nvPr/>
          </p:nvCxnSpPr>
          <p:spPr>
            <a:xfrm flipH="1">
              <a:off x="656822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E4BE289-8B22-49F6-B5B9-D851EC6E75D9}"/>
                </a:ext>
              </a:extLst>
            </p:cNvPr>
            <p:cNvCxnSpPr/>
            <p:nvPr/>
          </p:nvCxnSpPr>
          <p:spPr>
            <a:xfrm flipH="1">
              <a:off x="671771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44421B0-8757-4606-9E29-305FB7132EBF}"/>
                </a:ext>
              </a:extLst>
            </p:cNvPr>
            <p:cNvCxnSpPr/>
            <p:nvPr/>
          </p:nvCxnSpPr>
          <p:spPr>
            <a:xfrm flipH="1">
              <a:off x="686721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1A37B15-0769-4DE2-8A16-87B130DB8415}"/>
                </a:ext>
              </a:extLst>
            </p:cNvPr>
            <p:cNvCxnSpPr/>
            <p:nvPr/>
          </p:nvCxnSpPr>
          <p:spPr>
            <a:xfrm flipH="1">
              <a:off x="701670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9E7F750-1F98-4347-A2BB-FA38E1546179}"/>
                </a:ext>
              </a:extLst>
            </p:cNvPr>
            <p:cNvCxnSpPr/>
            <p:nvPr/>
          </p:nvCxnSpPr>
          <p:spPr>
            <a:xfrm flipH="1">
              <a:off x="626924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6F6DBE4-B0BE-4550-90C2-130C52D4F0AB}"/>
                </a:ext>
              </a:extLst>
            </p:cNvPr>
            <p:cNvCxnSpPr/>
            <p:nvPr/>
          </p:nvCxnSpPr>
          <p:spPr>
            <a:xfrm flipH="1">
              <a:off x="611975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157345F-E8FB-45F4-8586-61058D97C137}"/>
                </a:ext>
              </a:extLst>
            </p:cNvPr>
            <p:cNvCxnSpPr/>
            <p:nvPr/>
          </p:nvCxnSpPr>
          <p:spPr>
            <a:xfrm flipH="1">
              <a:off x="597025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A86379E-4312-4F0B-AD8E-7335E119830D}"/>
                </a:ext>
              </a:extLst>
            </p:cNvPr>
            <p:cNvCxnSpPr/>
            <p:nvPr/>
          </p:nvCxnSpPr>
          <p:spPr>
            <a:xfrm flipH="1">
              <a:off x="716619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13E83D4-0913-425F-AF49-BDF620E9423E}"/>
                </a:ext>
              </a:extLst>
            </p:cNvPr>
            <p:cNvCxnSpPr/>
            <p:nvPr/>
          </p:nvCxnSpPr>
          <p:spPr>
            <a:xfrm flipH="1">
              <a:off x="73156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F04082E-814D-42BF-B87B-C3B078C686F6}"/>
                </a:ext>
              </a:extLst>
            </p:cNvPr>
            <p:cNvCxnSpPr/>
            <p:nvPr/>
          </p:nvCxnSpPr>
          <p:spPr>
            <a:xfrm flipH="1">
              <a:off x="74651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373905F-C81A-4478-BF5F-65AF1B3A9752}"/>
                </a:ext>
              </a:extLst>
            </p:cNvPr>
            <p:cNvCxnSpPr/>
            <p:nvPr/>
          </p:nvCxnSpPr>
          <p:spPr>
            <a:xfrm flipH="1">
              <a:off x="76146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2C10EBE-AF28-4DD1-833E-42CD6089AB35}"/>
                </a:ext>
              </a:extLst>
            </p:cNvPr>
            <p:cNvCxnSpPr/>
            <p:nvPr/>
          </p:nvCxnSpPr>
          <p:spPr>
            <a:xfrm flipH="1">
              <a:off x="77641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5D5579D-2C25-485B-9FF1-DC37972A12AF}"/>
                </a:ext>
              </a:extLst>
            </p:cNvPr>
            <p:cNvCxnSpPr/>
            <p:nvPr/>
          </p:nvCxnSpPr>
          <p:spPr>
            <a:xfrm flipH="1">
              <a:off x="79136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20CD0ED-EA79-42FD-82B6-CFAD6FCEC357}"/>
                </a:ext>
              </a:extLst>
            </p:cNvPr>
            <p:cNvCxnSpPr/>
            <p:nvPr/>
          </p:nvCxnSpPr>
          <p:spPr>
            <a:xfrm flipH="1">
              <a:off x="851162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6746B18-C8A4-4A47-9905-8DA14B79D146}"/>
                </a:ext>
              </a:extLst>
            </p:cNvPr>
            <p:cNvCxnSpPr/>
            <p:nvPr/>
          </p:nvCxnSpPr>
          <p:spPr>
            <a:xfrm flipH="1">
              <a:off x="866111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2203767-5878-410E-BF6C-975665ADCDDF}"/>
                </a:ext>
              </a:extLst>
            </p:cNvPr>
            <p:cNvCxnSpPr/>
            <p:nvPr/>
          </p:nvCxnSpPr>
          <p:spPr>
            <a:xfrm flipH="1">
              <a:off x="88106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9BC4702-CFEC-4AC3-A1E7-35C58F6CC457}"/>
                </a:ext>
              </a:extLst>
            </p:cNvPr>
            <p:cNvCxnSpPr/>
            <p:nvPr/>
          </p:nvCxnSpPr>
          <p:spPr>
            <a:xfrm flipH="1">
              <a:off x="896009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A9C7DE7-ADDB-47DD-850D-53CEBE7A3E99}"/>
                </a:ext>
              </a:extLst>
            </p:cNvPr>
            <p:cNvCxnSpPr/>
            <p:nvPr/>
          </p:nvCxnSpPr>
          <p:spPr>
            <a:xfrm flipH="1">
              <a:off x="910959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724CB7A-7F36-466F-93BC-6955024A7645}"/>
                </a:ext>
              </a:extLst>
            </p:cNvPr>
            <p:cNvCxnSpPr/>
            <p:nvPr/>
          </p:nvCxnSpPr>
          <p:spPr>
            <a:xfrm flipH="1">
              <a:off x="836213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BA67A1A-2B97-4527-9433-EF2B9B66F9B1}"/>
                </a:ext>
              </a:extLst>
            </p:cNvPr>
            <p:cNvCxnSpPr/>
            <p:nvPr/>
          </p:nvCxnSpPr>
          <p:spPr>
            <a:xfrm flipH="1">
              <a:off x="82126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FA473DD-367B-499D-AD03-497C7CA3546E}"/>
                </a:ext>
              </a:extLst>
            </p:cNvPr>
            <p:cNvCxnSpPr/>
            <p:nvPr/>
          </p:nvCxnSpPr>
          <p:spPr>
            <a:xfrm flipH="1">
              <a:off x="80631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8630BFC-B387-4125-8ECB-8044075DB688}"/>
                </a:ext>
              </a:extLst>
            </p:cNvPr>
            <p:cNvCxnSpPr/>
            <p:nvPr/>
          </p:nvCxnSpPr>
          <p:spPr>
            <a:xfrm flipH="1">
              <a:off x="925908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3A258D2-B11C-403A-9B97-C563CBE6921F}"/>
                </a:ext>
              </a:extLst>
            </p:cNvPr>
            <p:cNvCxnSpPr/>
            <p:nvPr/>
          </p:nvCxnSpPr>
          <p:spPr>
            <a:xfrm flipH="1">
              <a:off x="940857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D5552E2-36A8-4955-8927-4DF46108D639}"/>
                </a:ext>
              </a:extLst>
            </p:cNvPr>
            <p:cNvCxnSpPr/>
            <p:nvPr/>
          </p:nvCxnSpPr>
          <p:spPr>
            <a:xfrm flipH="1">
              <a:off x="955806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76DD770-2E07-4139-B918-6BD3F088EDA9}"/>
                </a:ext>
              </a:extLst>
            </p:cNvPr>
            <p:cNvCxnSpPr/>
            <p:nvPr/>
          </p:nvCxnSpPr>
          <p:spPr>
            <a:xfrm flipH="1">
              <a:off x="970755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C2A7FA8-A80B-44ED-B521-D1E29AAF5A9B}"/>
                </a:ext>
              </a:extLst>
            </p:cNvPr>
            <p:cNvCxnSpPr/>
            <p:nvPr/>
          </p:nvCxnSpPr>
          <p:spPr>
            <a:xfrm flipH="1">
              <a:off x="985705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1E29927-E3EF-4CF3-B605-89A93803619E}"/>
                </a:ext>
              </a:extLst>
            </p:cNvPr>
            <p:cNvCxnSpPr/>
            <p:nvPr/>
          </p:nvCxnSpPr>
          <p:spPr>
            <a:xfrm flipH="1">
              <a:off x="1000654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916E420-F5E2-4713-8B83-A19531572675}"/>
                </a:ext>
              </a:extLst>
            </p:cNvPr>
            <p:cNvCxnSpPr/>
            <p:nvPr/>
          </p:nvCxnSpPr>
          <p:spPr>
            <a:xfrm flipH="1">
              <a:off x="1060451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B622401-C910-4DFD-A35F-DE73540D3109}"/>
                </a:ext>
              </a:extLst>
            </p:cNvPr>
            <p:cNvCxnSpPr/>
            <p:nvPr/>
          </p:nvCxnSpPr>
          <p:spPr>
            <a:xfrm flipH="1">
              <a:off x="1075400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C77DE77-B627-4C2B-884F-812DA42C0785}"/>
                </a:ext>
              </a:extLst>
            </p:cNvPr>
            <p:cNvCxnSpPr/>
            <p:nvPr/>
          </p:nvCxnSpPr>
          <p:spPr>
            <a:xfrm flipH="1">
              <a:off x="1090349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BEC97D8-3F67-42B0-A71C-A3871358E7A8}"/>
                </a:ext>
              </a:extLst>
            </p:cNvPr>
            <p:cNvCxnSpPr/>
            <p:nvPr/>
          </p:nvCxnSpPr>
          <p:spPr>
            <a:xfrm flipH="1">
              <a:off x="110529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45F75EA-46CE-4346-A8E3-05ADEB7DFB96}"/>
                </a:ext>
              </a:extLst>
            </p:cNvPr>
            <p:cNvCxnSpPr/>
            <p:nvPr/>
          </p:nvCxnSpPr>
          <p:spPr>
            <a:xfrm flipH="1">
              <a:off x="112024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3A5A427-DE7E-4355-B193-2D06DCC5F538}"/>
                </a:ext>
              </a:extLst>
            </p:cNvPr>
            <p:cNvCxnSpPr/>
            <p:nvPr/>
          </p:nvCxnSpPr>
          <p:spPr>
            <a:xfrm flipH="1">
              <a:off x="1045501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DB59CE8-0BDC-4089-AB6B-5C5C2220D2C7}"/>
                </a:ext>
              </a:extLst>
            </p:cNvPr>
            <p:cNvCxnSpPr/>
            <p:nvPr/>
          </p:nvCxnSpPr>
          <p:spPr>
            <a:xfrm flipH="1">
              <a:off x="1030552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B53C0FB-8B74-4C24-A1A4-26D6F2E1F29A}"/>
                </a:ext>
              </a:extLst>
            </p:cNvPr>
            <p:cNvCxnSpPr/>
            <p:nvPr/>
          </p:nvCxnSpPr>
          <p:spPr>
            <a:xfrm flipH="1">
              <a:off x="1015603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5E2032A-0C35-4DBC-8802-D9D3DA918D58}"/>
                </a:ext>
              </a:extLst>
            </p:cNvPr>
            <p:cNvCxnSpPr/>
            <p:nvPr/>
          </p:nvCxnSpPr>
          <p:spPr>
            <a:xfrm flipH="1">
              <a:off x="113519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9FD75F9-4AA6-4E8E-9ACC-1F31C1EB1C23}"/>
                </a:ext>
              </a:extLst>
            </p:cNvPr>
            <p:cNvCxnSpPr/>
            <p:nvPr/>
          </p:nvCxnSpPr>
          <p:spPr>
            <a:xfrm flipH="1">
              <a:off x="115014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F37E26B-7B86-4FEC-B991-ADC3E7B84FA3}"/>
                </a:ext>
              </a:extLst>
            </p:cNvPr>
            <p:cNvCxnSpPr/>
            <p:nvPr/>
          </p:nvCxnSpPr>
          <p:spPr>
            <a:xfrm flipH="1">
              <a:off x="116509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B77A5B8-F8AF-42C5-B9DA-A4A1E174E0FB}"/>
                </a:ext>
              </a:extLst>
            </p:cNvPr>
            <p:cNvCxnSpPr/>
            <p:nvPr/>
          </p:nvCxnSpPr>
          <p:spPr>
            <a:xfrm flipH="1">
              <a:off x="118004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E8AFDF4-2471-4377-924B-4DA1C9509B87}"/>
                </a:ext>
              </a:extLst>
            </p:cNvPr>
            <p:cNvCxnSpPr/>
            <p:nvPr/>
          </p:nvCxnSpPr>
          <p:spPr>
            <a:xfrm flipH="1">
              <a:off x="119499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DC1A4C2-FDDE-400B-821A-5F95F5EADB12}"/>
                </a:ext>
              </a:extLst>
            </p:cNvPr>
            <p:cNvCxnSpPr/>
            <p:nvPr/>
          </p:nvCxnSpPr>
          <p:spPr>
            <a:xfrm flipH="1">
              <a:off x="120994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011635F-B3AE-4F43-901C-4512F76D4611}"/>
                </a:ext>
              </a:extLst>
            </p:cNvPr>
            <p:cNvCxnSpPr/>
            <p:nvPr/>
          </p:nvCxnSpPr>
          <p:spPr>
            <a:xfrm flipH="1">
              <a:off x="37278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E58D4C9-4A1F-41F3-88AD-FF21520DEE7B}"/>
                </a:ext>
              </a:extLst>
            </p:cNvPr>
            <p:cNvCxnSpPr/>
            <p:nvPr/>
          </p:nvCxnSpPr>
          <p:spPr>
            <a:xfrm flipH="1">
              <a:off x="35783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576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_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565B14-8D1F-45BA-9789-88F5593985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 t="12116" r="25" b="3487"/>
          <a:stretch/>
        </p:blipFill>
        <p:spPr>
          <a:xfrm>
            <a:off x="-1" y="-1"/>
            <a:ext cx="12188952" cy="6858001"/>
          </a:xfrm>
          <a:prstGeom prst="rect">
            <a:avLst/>
          </a:prstGeom>
        </p:spPr>
      </p:pic>
      <p:sp>
        <p:nvSpPr>
          <p:cNvPr id="9" name="Rectangle 8">
            <a:extLst>
              <a:ext uri="{FF2B5EF4-FFF2-40B4-BE49-F238E27FC236}">
                <a16:creationId xmlns:a16="http://schemas.microsoft.com/office/drawing/2014/main" id="{96A7925D-23D0-4290-8A72-0E9F3FEB6AB1}"/>
              </a:ext>
            </a:extLst>
          </p:cNvPr>
          <p:cNvSpPr/>
          <p:nvPr userDrawn="1"/>
        </p:nvSpPr>
        <p:spPr>
          <a:xfrm rot="2700000">
            <a:off x="-800946" y="3915564"/>
            <a:ext cx="4162892" cy="4162892"/>
          </a:xfrm>
          <a:prstGeom prst="rect">
            <a:avLst/>
          </a:prstGeom>
          <a:solidFill>
            <a:srgbClr val="0F52B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1136CD-B09C-4181-BE74-AC834F6C4781}"/>
              </a:ext>
            </a:extLst>
          </p:cNvPr>
          <p:cNvSpPr>
            <a:spLocks noGrp="1"/>
          </p:cNvSpPr>
          <p:nvPr>
            <p:ph type="title"/>
          </p:nvPr>
        </p:nvSpPr>
        <p:spPr>
          <a:xfrm>
            <a:off x="149534" y="4303058"/>
            <a:ext cx="4951856" cy="2043197"/>
          </a:xfrm>
          <a:prstGeom prst="rect">
            <a:avLst/>
          </a:prstGeom>
        </p:spPr>
        <p:txBody>
          <a:bodyPr anchor="t">
            <a:normAutofit/>
          </a:bodyPr>
          <a:lstStyle>
            <a:lvl1pPr algn="l">
              <a:defRPr sz="3200">
                <a:solidFill>
                  <a:schemeClr val="bg1"/>
                </a:solidFill>
                <a:latin typeface="Futura Std Book" panose="020B0502020204020303" pitchFamily="34" charset="0"/>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C7BDB2C2-CBA5-4F7E-821A-63692BB95A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533" y="6489031"/>
            <a:ext cx="2261935" cy="226194"/>
          </a:xfrm>
          <a:prstGeom prst="rect">
            <a:avLst/>
          </a:prstGeom>
        </p:spPr>
      </p:pic>
    </p:spTree>
    <p:extLst>
      <p:ext uri="{BB962C8B-B14F-4D97-AF65-F5344CB8AC3E}">
        <p14:creationId xmlns:p14="http://schemas.microsoft.com/office/powerpoint/2010/main" val="3416019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_1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FCB402C-2392-4A64-B605-5E6B7222AD55}"/>
              </a:ext>
            </a:extLst>
          </p:cNvPr>
          <p:cNvGrpSpPr/>
          <p:nvPr userDrawn="1"/>
        </p:nvGrpSpPr>
        <p:grpSpPr>
          <a:xfrm>
            <a:off x="439054" y="-48723"/>
            <a:ext cx="11933484" cy="463138"/>
            <a:chOff x="439054" y="-48723"/>
            <a:chExt cx="11933484" cy="463138"/>
          </a:xfrm>
        </p:grpSpPr>
        <p:cxnSp>
          <p:nvCxnSpPr>
            <p:cNvPr id="11" name="Straight Connector 10">
              <a:extLst>
                <a:ext uri="{FF2B5EF4-FFF2-40B4-BE49-F238E27FC236}">
                  <a16:creationId xmlns:a16="http://schemas.microsoft.com/office/drawing/2014/main" id="{037B8F80-241C-459E-B79C-2723F7C822A4}"/>
                </a:ext>
              </a:extLst>
            </p:cNvPr>
            <p:cNvCxnSpPr/>
            <p:nvPr/>
          </p:nvCxnSpPr>
          <p:spPr>
            <a:xfrm flipH="1">
              <a:off x="43258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58ED359-153A-40C7-9029-049EBE4E2ADF}"/>
                </a:ext>
              </a:extLst>
            </p:cNvPr>
            <p:cNvCxnSpPr/>
            <p:nvPr/>
          </p:nvCxnSpPr>
          <p:spPr>
            <a:xfrm flipH="1">
              <a:off x="44753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5A172B-C6BD-47FA-906F-2159CC963DB0}"/>
                </a:ext>
              </a:extLst>
            </p:cNvPr>
            <p:cNvCxnSpPr/>
            <p:nvPr/>
          </p:nvCxnSpPr>
          <p:spPr>
            <a:xfrm flipH="1">
              <a:off x="462483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68947AF-8467-4C65-BA14-90F82FA07605}"/>
                </a:ext>
              </a:extLst>
            </p:cNvPr>
            <p:cNvCxnSpPr/>
            <p:nvPr/>
          </p:nvCxnSpPr>
          <p:spPr>
            <a:xfrm flipH="1">
              <a:off x="477432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BA9FB69-7CA9-4ED9-B1AF-0E9CB5CC29AE}"/>
                </a:ext>
              </a:extLst>
            </p:cNvPr>
            <p:cNvCxnSpPr/>
            <p:nvPr/>
          </p:nvCxnSpPr>
          <p:spPr>
            <a:xfrm flipH="1">
              <a:off x="492381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F2B4452-FCF6-45DE-9D92-6C43E7C3A1D3}"/>
                </a:ext>
              </a:extLst>
            </p:cNvPr>
            <p:cNvCxnSpPr/>
            <p:nvPr/>
          </p:nvCxnSpPr>
          <p:spPr>
            <a:xfrm flipH="1">
              <a:off x="41763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F4AC0BF-734B-4FF2-91D9-9777552B5D38}"/>
                </a:ext>
              </a:extLst>
            </p:cNvPr>
            <p:cNvCxnSpPr/>
            <p:nvPr/>
          </p:nvCxnSpPr>
          <p:spPr>
            <a:xfrm flipH="1">
              <a:off x="40268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1F46E92-B953-4421-99E2-9C23E67CC964}"/>
                </a:ext>
              </a:extLst>
            </p:cNvPr>
            <p:cNvCxnSpPr/>
            <p:nvPr/>
          </p:nvCxnSpPr>
          <p:spPr>
            <a:xfrm flipH="1">
              <a:off x="38773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A9D601-4666-4118-AA81-4B25E630DE0C}"/>
                </a:ext>
              </a:extLst>
            </p:cNvPr>
            <p:cNvCxnSpPr/>
            <p:nvPr/>
          </p:nvCxnSpPr>
          <p:spPr>
            <a:xfrm flipH="1">
              <a:off x="50733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A0D78FA-D419-4875-8429-055F386D07C1}"/>
                </a:ext>
              </a:extLst>
            </p:cNvPr>
            <p:cNvCxnSpPr/>
            <p:nvPr/>
          </p:nvCxnSpPr>
          <p:spPr>
            <a:xfrm flipH="1">
              <a:off x="522279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0283A84-C0D2-48EF-B89C-4234B5150C6C}"/>
                </a:ext>
              </a:extLst>
            </p:cNvPr>
            <p:cNvCxnSpPr/>
            <p:nvPr/>
          </p:nvCxnSpPr>
          <p:spPr>
            <a:xfrm flipH="1">
              <a:off x="537229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0C2B3DD-24BF-462E-8A31-3CED52B466CB}"/>
                </a:ext>
              </a:extLst>
            </p:cNvPr>
            <p:cNvCxnSpPr/>
            <p:nvPr/>
          </p:nvCxnSpPr>
          <p:spPr>
            <a:xfrm flipH="1">
              <a:off x="552178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090A377-12CA-446F-9B72-9ABBE3EDD062}"/>
                </a:ext>
              </a:extLst>
            </p:cNvPr>
            <p:cNvCxnSpPr/>
            <p:nvPr/>
          </p:nvCxnSpPr>
          <p:spPr>
            <a:xfrm flipH="1">
              <a:off x="567127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A3DD83C-ADE5-4A9B-8A77-DDAFB4BD071F}"/>
                </a:ext>
              </a:extLst>
            </p:cNvPr>
            <p:cNvCxnSpPr/>
            <p:nvPr/>
          </p:nvCxnSpPr>
          <p:spPr>
            <a:xfrm flipH="1">
              <a:off x="582076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A0BBD24-DEEA-4A97-AEF9-E7C03B875EB9}"/>
                </a:ext>
              </a:extLst>
            </p:cNvPr>
            <p:cNvCxnSpPr/>
            <p:nvPr/>
          </p:nvCxnSpPr>
          <p:spPr>
            <a:xfrm flipH="1">
              <a:off x="641873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8E90BE-1365-4715-903A-8DF79002A8FA}"/>
                </a:ext>
              </a:extLst>
            </p:cNvPr>
            <p:cNvCxnSpPr/>
            <p:nvPr/>
          </p:nvCxnSpPr>
          <p:spPr>
            <a:xfrm flipH="1">
              <a:off x="656822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FA579C6-0FDB-4568-A223-29D203EF5635}"/>
                </a:ext>
              </a:extLst>
            </p:cNvPr>
            <p:cNvCxnSpPr/>
            <p:nvPr/>
          </p:nvCxnSpPr>
          <p:spPr>
            <a:xfrm flipH="1">
              <a:off x="671771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93527D7-F24D-4F0E-8B64-84476F83605D}"/>
                </a:ext>
              </a:extLst>
            </p:cNvPr>
            <p:cNvCxnSpPr/>
            <p:nvPr/>
          </p:nvCxnSpPr>
          <p:spPr>
            <a:xfrm flipH="1">
              <a:off x="686721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9A39ACE-F446-4931-BD1D-8114D0228B49}"/>
                </a:ext>
              </a:extLst>
            </p:cNvPr>
            <p:cNvCxnSpPr/>
            <p:nvPr/>
          </p:nvCxnSpPr>
          <p:spPr>
            <a:xfrm flipH="1">
              <a:off x="701670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42F4ADD-EED4-4C4D-A9A6-73AE995FE04C}"/>
                </a:ext>
              </a:extLst>
            </p:cNvPr>
            <p:cNvCxnSpPr/>
            <p:nvPr/>
          </p:nvCxnSpPr>
          <p:spPr>
            <a:xfrm flipH="1">
              <a:off x="626924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E56693A-1A0E-42E2-80F4-69A3B36EA47A}"/>
                </a:ext>
              </a:extLst>
            </p:cNvPr>
            <p:cNvCxnSpPr/>
            <p:nvPr/>
          </p:nvCxnSpPr>
          <p:spPr>
            <a:xfrm flipH="1">
              <a:off x="611975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0F1A59F-194F-439F-90DB-83401506A61F}"/>
                </a:ext>
              </a:extLst>
            </p:cNvPr>
            <p:cNvCxnSpPr/>
            <p:nvPr/>
          </p:nvCxnSpPr>
          <p:spPr>
            <a:xfrm flipH="1">
              <a:off x="597025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D57B393-DE91-445C-9E57-FE2AD9220772}"/>
                </a:ext>
              </a:extLst>
            </p:cNvPr>
            <p:cNvCxnSpPr/>
            <p:nvPr/>
          </p:nvCxnSpPr>
          <p:spPr>
            <a:xfrm flipH="1">
              <a:off x="716619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61AB6D2-50A9-4779-98BF-96B6613E4C5B}"/>
                </a:ext>
              </a:extLst>
            </p:cNvPr>
            <p:cNvCxnSpPr/>
            <p:nvPr/>
          </p:nvCxnSpPr>
          <p:spPr>
            <a:xfrm flipH="1">
              <a:off x="73156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F07F44E-DAF6-49A6-A5FE-7014183B57D9}"/>
                </a:ext>
              </a:extLst>
            </p:cNvPr>
            <p:cNvCxnSpPr/>
            <p:nvPr/>
          </p:nvCxnSpPr>
          <p:spPr>
            <a:xfrm flipH="1">
              <a:off x="74651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05C642F-D9B9-4EF7-A069-AFFC115762C7}"/>
                </a:ext>
              </a:extLst>
            </p:cNvPr>
            <p:cNvCxnSpPr/>
            <p:nvPr/>
          </p:nvCxnSpPr>
          <p:spPr>
            <a:xfrm flipH="1">
              <a:off x="76146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DE0AC10-896C-4144-B6C2-25B8D09EB35D}"/>
                </a:ext>
              </a:extLst>
            </p:cNvPr>
            <p:cNvCxnSpPr/>
            <p:nvPr/>
          </p:nvCxnSpPr>
          <p:spPr>
            <a:xfrm flipH="1">
              <a:off x="77641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CC9A9DA-C0E8-4D17-81CE-D27513F6A1AB}"/>
                </a:ext>
              </a:extLst>
            </p:cNvPr>
            <p:cNvCxnSpPr/>
            <p:nvPr/>
          </p:nvCxnSpPr>
          <p:spPr>
            <a:xfrm flipH="1">
              <a:off x="79136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913DC64-C6F2-4033-88FD-4CDB5E6BA3E2}"/>
                </a:ext>
              </a:extLst>
            </p:cNvPr>
            <p:cNvCxnSpPr/>
            <p:nvPr/>
          </p:nvCxnSpPr>
          <p:spPr>
            <a:xfrm flipH="1">
              <a:off x="851162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E330C95-C686-4B68-B90B-07FA58059A7E}"/>
                </a:ext>
              </a:extLst>
            </p:cNvPr>
            <p:cNvCxnSpPr/>
            <p:nvPr/>
          </p:nvCxnSpPr>
          <p:spPr>
            <a:xfrm flipH="1">
              <a:off x="866111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99E4FF7-501C-46EC-9DFB-13A8A70411AE}"/>
                </a:ext>
              </a:extLst>
            </p:cNvPr>
            <p:cNvCxnSpPr/>
            <p:nvPr/>
          </p:nvCxnSpPr>
          <p:spPr>
            <a:xfrm flipH="1">
              <a:off x="88106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A120167-3ACD-4CDB-BADA-4CD9AFA0FDB4}"/>
                </a:ext>
              </a:extLst>
            </p:cNvPr>
            <p:cNvCxnSpPr/>
            <p:nvPr/>
          </p:nvCxnSpPr>
          <p:spPr>
            <a:xfrm flipH="1">
              <a:off x="896009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ECCA4E-9C61-46FF-868A-341D6722588A}"/>
                </a:ext>
              </a:extLst>
            </p:cNvPr>
            <p:cNvCxnSpPr/>
            <p:nvPr/>
          </p:nvCxnSpPr>
          <p:spPr>
            <a:xfrm flipH="1">
              <a:off x="910959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D577CE8-1EDB-493B-9EA9-1D97D8660FA9}"/>
                </a:ext>
              </a:extLst>
            </p:cNvPr>
            <p:cNvCxnSpPr/>
            <p:nvPr/>
          </p:nvCxnSpPr>
          <p:spPr>
            <a:xfrm flipH="1">
              <a:off x="836213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F6EBD65-56DB-4575-BD07-BA240133ECB4}"/>
                </a:ext>
              </a:extLst>
            </p:cNvPr>
            <p:cNvCxnSpPr/>
            <p:nvPr/>
          </p:nvCxnSpPr>
          <p:spPr>
            <a:xfrm flipH="1">
              <a:off x="82126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1540991-AA8D-4382-8322-42B4D62BB307}"/>
                </a:ext>
              </a:extLst>
            </p:cNvPr>
            <p:cNvCxnSpPr/>
            <p:nvPr/>
          </p:nvCxnSpPr>
          <p:spPr>
            <a:xfrm flipH="1">
              <a:off x="80631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47E298B-FE9E-4D83-96FF-9B6540774091}"/>
                </a:ext>
              </a:extLst>
            </p:cNvPr>
            <p:cNvCxnSpPr/>
            <p:nvPr/>
          </p:nvCxnSpPr>
          <p:spPr>
            <a:xfrm flipH="1">
              <a:off x="925908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D055343-A22E-462D-8263-2A28DC22D3A5}"/>
                </a:ext>
              </a:extLst>
            </p:cNvPr>
            <p:cNvCxnSpPr/>
            <p:nvPr/>
          </p:nvCxnSpPr>
          <p:spPr>
            <a:xfrm flipH="1">
              <a:off x="940857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4B1C243-05A4-4E2B-902F-354F4AE4088D}"/>
                </a:ext>
              </a:extLst>
            </p:cNvPr>
            <p:cNvCxnSpPr/>
            <p:nvPr/>
          </p:nvCxnSpPr>
          <p:spPr>
            <a:xfrm flipH="1">
              <a:off x="955806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55105AB-0902-40DC-B901-F7083EAC6A14}"/>
                </a:ext>
              </a:extLst>
            </p:cNvPr>
            <p:cNvCxnSpPr/>
            <p:nvPr/>
          </p:nvCxnSpPr>
          <p:spPr>
            <a:xfrm flipH="1">
              <a:off x="970755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B4DBC70-D5D7-4965-B88E-A5DEAB205E43}"/>
                </a:ext>
              </a:extLst>
            </p:cNvPr>
            <p:cNvCxnSpPr/>
            <p:nvPr/>
          </p:nvCxnSpPr>
          <p:spPr>
            <a:xfrm flipH="1">
              <a:off x="985705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4AC49F9-080E-4241-8840-764310380008}"/>
                </a:ext>
              </a:extLst>
            </p:cNvPr>
            <p:cNvCxnSpPr/>
            <p:nvPr/>
          </p:nvCxnSpPr>
          <p:spPr>
            <a:xfrm flipH="1">
              <a:off x="1000654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9C825B0-47C5-4500-8107-73C6EC9F2908}"/>
                </a:ext>
              </a:extLst>
            </p:cNvPr>
            <p:cNvCxnSpPr/>
            <p:nvPr/>
          </p:nvCxnSpPr>
          <p:spPr>
            <a:xfrm flipH="1">
              <a:off x="1060451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D265E1F-0EA9-4E72-928A-B65587B09CB5}"/>
                </a:ext>
              </a:extLst>
            </p:cNvPr>
            <p:cNvCxnSpPr/>
            <p:nvPr/>
          </p:nvCxnSpPr>
          <p:spPr>
            <a:xfrm flipH="1">
              <a:off x="1075400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73C58A1-5899-4EF2-A8C5-2AAEF1705A1B}"/>
                </a:ext>
              </a:extLst>
            </p:cNvPr>
            <p:cNvCxnSpPr/>
            <p:nvPr/>
          </p:nvCxnSpPr>
          <p:spPr>
            <a:xfrm flipH="1">
              <a:off x="1090349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BEA4B50-8E8A-46F3-B4BA-312EA414BEE7}"/>
                </a:ext>
              </a:extLst>
            </p:cNvPr>
            <p:cNvCxnSpPr/>
            <p:nvPr/>
          </p:nvCxnSpPr>
          <p:spPr>
            <a:xfrm flipH="1">
              <a:off x="110529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9D91DE3-AE41-432A-AFCE-CF2F30AC4C44}"/>
                </a:ext>
              </a:extLst>
            </p:cNvPr>
            <p:cNvCxnSpPr/>
            <p:nvPr/>
          </p:nvCxnSpPr>
          <p:spPr>
            <a:xfrm flipH="1">
              <a:off x="112024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D87D9C2-93AC-4299-90C9-9D89F86EDB5D}"/>
                </a:ext>
              </a:extLst>
            </p:cNvPr>
            <p:cNvCxnSpPr/>
            <p:nvPr/>
          </p:nvCxnSpPr>
          <p:spPr>
            <a:xfrm flipH="1">
              <a:off x="1045501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D735CE0-440C-4CA4-8957-B68338FC53BB}"/>
                </a:ext>
              </a:extLst>
            </p:cNvPr>
            <p:cNvCxnSpPr/>
            <p:nvPr/>
          </p:nvCxnSpPr>
          <p:spPr>
            <a:xfrm flipH="1">
              <a:off x="1030552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A5E32C1-4D0A-4AA2-8E5B-38DAAE054264}"/>
                </a:ext>
              </a:extLst>
            </p:cNvPr>
            <p:cNvCxnSpPr/>
            <p:nvPr/>
          </p:nvCxnSpPr>
          <p:spPr>
            <a:xfrm flipH="1">
              <a:off x="1015603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AFAF614-1831-46EB-B83B-6A0A193FF4A0}"/>
                </a:ext>
              </a:extLst>
            </p:cNvPr>
            <p:cNvCxnSpPr/>
            <p:nvPr/>
          </p:nvCxnSpPr>
          <p:spPr>
            <a:xfrm flipH="1">
              <a:off x="1135197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282F9BF-11DD-4436-B1F6-75C4564F8325}"/>
                </a:ext>
              </a:extLst>
            </p:cNvPr>
            <p:cNvCxnSpPr/>
            <p:nvPr/>
          </p:nvCxnSpPr>
          <p:spPr>
            <a:xfrm flipH="1">
              <a:off x="1150146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DC65EA4-8687-45A7-851B-8179EB4E3539}"/>
                </a:ext>
              </a:extLst>
            </p:cNvPr>
            <p:cNvCxnSpPr/>
            <p:nvPr/>
          </p:nvCxnSpPr>
          <p:spPr>
            <a:xfrm flipH="1">
              <a:off x="116509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D3BB503-0C2B-428B-8D64-E084947E913C}"/>
                </a:ext>
              </a:extLst>
            </p:cNvPr>
            <p:cNvCxnSpPr/>
            <p:nvPr/>
          </p:nvCxnSpPr>
          <p:spPr>
            <a:xfrm flipH="1">
              <a:off x="118004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3EDD7AB-18F5-40E4-A40C-3CB0370DA3D4}"/>
                </a:ext>
              </a:extLst>
            </p:cNvPr>
            <p:cNvCxnSpPr/>
            <p:nvPr/>
          </p:nvCxnSpPr>
          <p:spPr>
            <a:xfrm flipH="1">
              <a:off x="119499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6FD9CC2-BB42-4F06-98F9-E1CC1FCB29DD}"/>
                </a:ext>
              </a:extLst>
            </p:cNvPr>
            <p:cNvCxnSpPr/>
            <p:nvPr/>
          </p:nvCxnSpPr>
          <p:spPr>
            <a:xfrm flipH="1">
              <a:off x="120994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427D795-AAF1-4414-9178-C46E9E5AB341}"/>
                </a:ext>
              </a:extLst>
            </p:cNvPr>
            <p:cNvCxnSpPr/>
            <p:nvPr/>
          </p:nvCxnSpPr>
          <p:spPr>
            <a:xfrm flipH="1">
              <a:off x="372787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C812F66-D609-4760-B8D2-599ED1CE872D}"/>
                </a:ext>
              </a:extLst>
            </p:cNvPr>
            <p:cNvCxnSpPr/>
            <p:nvPr/>
          </p:nvCxnSpPr>
          <p:spPr>
            <a:xfrm flipH="1">
              <a:off x="357838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2A7BC37-303A-4114-BAF6-8062CFE21500}"/>
                </a:ext>
              </a:extLst>
            </p:cNvPr>
            <p:cNvCxnSpPr/>
            <p:nvPr userDrawn="1"/>
          </p:nvCxnSpPr>
          <p:spPr>
            <a:xfrm flipH="1">
              <a:off x="43905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899565C-F991-4060-8C4D-4255B185FE9B}"/>
                </a:ext>
              </a:extLst>
            </p:cNvPr>
            <p:cNvCxnSpPr/>
            <p:nvPr userDrawn="1"/>
          </p:nvCxnSpPr>
          <p:spPr>
            <a:xfrm flipH="1">
              <a:off x="58854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23D57C2-0EBA-4013-80BC-DE9AA84A0416}"/>
                </a:ext>
              </a:extLst>
            </p:cNvPr>
            <p:cNvCxnSpPr/>
            <p:nvPr userDrawn="1"/>
          </p:nvCxnSpPr>
          <p:spPr>
            <a:xfrm flipH="1">
              <a:off x="73803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37973F2-E97B-47AE-BE04-3FB7F09DD16B}"/>
                </a:ext>
              </a:extLst>
            </p:cNvPr>
            <p:cNvCxnSpPr/>
            <p:nvPr userDrawn="1"/>
          </p:nvCxnSpPr>
          <p:spPr>
            <a:xfrm flipH="1">
              <a:off x="88753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C64A8C3-022F-43FA-BAD2-329B489A3B98}"/>
                </a:ext>
              </a:extLst>
            </p:cNvPr>
            <p:cNvCxnSpPr/>
            <p:nvPr userDrawn="1"/>
          </p:nvCxnSpPr>
          <p:spPr>
            <a:xfrm flipH="1">
              <a:off x="103702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9067C79-7B5F-4904-8E10-D83256EBC2C1}"/>
                </a:ext>
              </a:extLst>
            </p:cNvPr>
            <p:cNvCxnSpPr/>
            <p:nvPr userDrawn="1"/>
          </p:nvCxnSpPr>
          <p:spPr>
            <a:xfrm flipH="1">
              <a:off x="118651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D07FFBF-FD16-4C1D-8BEB-5FFD2B41B8A9}"/>
                </a:ext>
              </a:extLst>
            </p:cNvPr>
            <p:cNvCxnSpPr/>
            <p:nvPr userDrawn="1"/>
          </p:nvCxnSpPr>
          <p:spPr>
            <a:xfrm flipH="1">
              <a:off x="133600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38EC010-A4CC-4ED3-A373-0C454FCED060}"/>
                </a:ext>
              </a:extLst>
            </p:cNvPr>
            <p:cNvCxnSpPr/>
            <p:nvPr userDrawn="1"/>
          </p:nvCxnSpPr>
          <p:spPr>
            <a:xfrm flipH="1">
              <a:off x="148549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D0A3C27-D23B-4768-A077-72FD219B7C19}"/>
                </a:ext>
              </a:extLst>
            </p:cNvPr>
            <p:cNvCxnSpPr/>
            <p:nvPr userDrawn="1"/>
          </p:nvCxnSpPr>
          <p:spPr>
            <a:xfrm flipH="1">
              <a:off x="163499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6A1A9A3-52D0-4AC0-8597-87E6A6729E2E}"/>
                </a:ext>
              </a:extLst>
            </p:cNvPr>
            <p:cNvCxnSpPr/>
            <p:nvPr userDrawn="1"/>
          </p:nvCxnSpPr>
          <p:spPr>
            <a:xfrm flipH="1">
              <a:off x="178448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1C94FF1-FAFD-41C1-88C5-3838C24F5B4D}"/>
                </a:ext>
              </a:extLst>
            </p:cNvPr>
            <p:cNvCxnSpPr/>
            <p:nvPr userDrawn="1"/>
          </p:nvCxnSpPr>
          <p:spPr>
            <a:xfrm flipH="1">
              <a:off x="238245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E453D7D-DB21-47A4-987D-AC8D35100822}"/>
                </a:ext>
              </a:extLst>
            </p:cNvPr>
            <p:cNvCxnSpPr/>
            <p:nvPr userDrawn="1"/>
          </p:nvCxnSpPr>
          <p:spPr>
            <a:xfrm flipH="1">
              <a:off x="253194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D252517-EE14-4D15-925C-C1F4BB8B352A}"/>
                </a:ext>
              </a:extLst>
            </p:cNvPr>
            <p:cNvCxnSpPr/>
            <p:nvPr userDrawn="1"/>
          </p:nvCxnSpPr>
          <p:spPr>
            <a:xfrm flipH="1">
              <a:off x="268143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4A26983-7D4C-4B25-8A8F-C07B759216C5}"/>
                </a:ext>
              </a:extLst>
            </p:cNvPr>
            <p:cNvCxnSpPr/>
            <p:nvPr userDrawn="1"/>
          </p:nvCxnSpPr>
          <p:spPr>
            <a:xfrm flipH="1">
              <a:off x="283092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8DBC322-014F-4ED1-A90E-FF71D06BBB0D}"/>
                </a:ext>
              </a:extLst>
            </p:cNvPr>
            <p:cNvCxnSpPr/>
            <p:nvPr userDrawn="1"/>
          </p:nvCxnSpPr>
          <p:spPr>
            <a:xfrm flipH="1">
              <a:off x="298041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DDDAE91-635C-4A76-B152-4AF72CC37CE2}"/>
                </a:ext>
              </a:extLst>
            </p:cNvPr>
            <p:cNvCxnSpPr/>
            <p:nvPr userDrawn="1"/>
          </p:nvCxnSpPr>
          <p:spPr>
            <a:xfrm flipH="1">
              <a:off x="2232958"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A761179-92F4-4C11-9EC1-83F6714C46F2}"/>
                </a:ext>
              </a:extLst>
            </p:cNvPr>
            <p:cNvCxnSpPr/>
            <p:nvPr userDrawn="1"/>
          </p:nvCxnSpPr>
          <p:spPr>
            <a:xfrm flipH="1">
              <a:off x="2083466"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B22689-8121-44E3-806C-53CC05F68ABC}"/>
                </a:ext>
              </a:extLst>
            </p:cNvPr>
            <p:cNvCxnSpPr/>
            <p:nvPr userDrawn="1"/>
          </p:nvCxnSpPr>
          <p:spPr>
            <a:xfrm flipH="1">
              <a:off x="193397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47134AB-7375-4B62-B310-7B9EC0E8522C}"/>
                </a:ext>
              </a:extLst>
            </p:cNvPr>
            <p:cNvCxnSpPr/>
            <p:nvPr userDrawn="1"/>
          </p:nvCxnSpPr>
          <p:spPr>
            <a:xfrm flipH="1">
              <a:off x="3129910"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4893D57-B737-42AA-9B81-DE1BE7E7B3E5}"/>
                </a:ext>
              </a:extLst>
            </p:cNvPr>
            <p:cNvCxnSpPr/>
            <p:nvPr userDrawn="1"/>
          </p:nvCxnSpPr>
          <p:spPr>
            <a:xfrm flipH="1">
              <a:off x="3279402"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A1B6132-7DC4-45EF-8711-4AE95E2B018A}"/>
                </a:ext>
              </a:extLst>
            </p:cNvPr>
            <p:cNvCxnSpPr/>
            <p:nvPr userDrawn="1"/>
          </p:nvCxnSpPr>
          <p:spPr>
            <a:xfrm flipH="1">
              <a:off x="3428894" y="-48723"/>
              <a:ext cx="273132" cy="463138"/>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99D02EEE-4DFF-4717-84BA-B3920008FA0F}"/>
              </a:ext>
            </a:extLst>
          </p:cNvPr>
          <p:cNvSpPr>
            <a:spLocks noGrp="1"/>
          </p:cNvSpPr>
          <p:nvPr>
            <p:ph type="title"/>
          </p:nvPr>
        </p:nvSpPr>
        <p:spPr>
          <a:xfrm>
            <a:off x="3224463" y="509504"/>
            <a:ext cx="8129336" cy="1325563"/>
          </a:xfrm>
          <a:prstGeom prst="rect">
            <a:avLst/>
          </a:prstGeom>
        </p:spPr>
        <p:txBody>
          <a:bodyPr/>
          <a:lstStyle>
            <a:lvl1pPr>
              <a:defRPr>
                <a:solidFill>
                  <a:schemeClr val="tx1"/>
                </a:solidFill>
                <a:latin typeface="Futura Std Book" panose="020B05020202040203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66CDE60-48E2-4D62-9340-E65DF372DD64}"/>
              </a:ext>
            </a:extLst>
          </p:cNvPr>
          <p:cNvSpPr>
            <a:spLocks noGrp="1"/>
          </p:cNvSpPr>
          <p:nvPr>
            <p:ph idx="1"/>
          </p:nvPr>
        </p:nvSpPr>
        <p:spPr>
          <a:xfrm>
            <a:off x="838199" y="2085474"/>
            <a:ext cx="10515599" cy="4091488"/>
          </a:xfrm>
        </p:spPr>
        <p:txBody>
          <a:bodyPr/>
          <a:lstStyle>
            <a:lvl1pPr marL="0" indent="0">
              <a:buNone/>
              <a:defRPr sz="2800">
                <a:solidFill>
                  <a:schemeClr val="tx1"/>
                </a:solidFill>
                <a:latin typeface="Futura Std Light" panose="020B0402020204020303" pitchFamily="34" charset="0"/>
              </a:defRPr>
            </a:lvl1pPr>
            <a:lvl2pPr marL="457200" indent="0">
              <a:buNone/>
              <a:defRPr>
                <a:solidFill>
                  <a:schemeClr val="tx1"/>
                </a:solidFill>
                <a:latin typeface="Futura Std Light" panose="020B0402020204020303" pitchFamily="34" charset="0"/>
              </a:defRPr>
            </a:lvl2pPr>
            <a:lvl3pPr marL="914400" indent="0">
              <a:buNone/>
              <a:defRPr>
                <a:solidFill>
                  <a:schemeClr val="tx1"/>
                </a:solidFill>
                <a:latin typeface="Futura Std Light" panose="020B0402020204020303" pitchFamily="34" charset="0"/>
              </a:defRPr>
            </a:lvl3pPr>
            <a:lvl4pPr marL="1371600" indent="0">
              <a:buNone/>
              <a:defRPr>
                <a:solidFill>
                  <a:schemeClr val="tx1"/>
                </a:solidFill>
                <a:latin typeface="Futura Std Light" panose="020B0402020204020303" pitchFamily="34" charset="0"/>
              </a:defRPr>
            </a:lvl4pPr>
            <a:lvl5pPr marL="1828800" indent="0">
              <a:buNone/>
              <a:defRPr>
                <a:solidFill>
                  <a:schemeClr val="tx1"/>
                </a:solidFill>
                <a:latin typeface="Futura Std Light" panose="020B04020202040203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6ADAABAB-DD24-4F64-95E7-A74B6AB8AA06}"/>
              </a:ext>
            </a:extLst>
          </p:cNvPr>
          <p:cNvSpPr>
            <a:spLocks noGrp="1"/>
          </p:cNvSpPr>
          <p:nvPr>
            <p:ph type="pic" sz="quarter" idx="11" hasCustomPrompt="1"/>
          </p:nvPr>
        </p:nvSpPr>
        <p:spPr>
          <a:xfrm>
            <a:off x="838200" y="503236"/>
            <a:ext cx="2198186" cy="1325563"/>
          </a:xfrm>
        </p:spPr>
        <p:txBody>
          <a:bodyPr/>
          <a:lstStyle>
            <a:lvl1pPr marL="0" indent="0">
              <a:buNone/>
              <a:defRPr/>
            </a:lvl1pPr>
          </a:lstStyle>
          <a:p>
            <a:r>
              <a:rPr lang="en-US" dirty="0"/>
              <a:t>Icon</a:t>
            </a:r>
          </a:p>
          <a:p>
            <a:endParaRPr lang="en-US" dirty="0"/>
          </a:p>
        </p:txBody>
      </p:sp>
      <p:sp>
        <p:nvSpPr>
          <p:cNvPr id="9" name="Rectangle 8">
            <a:extLst>
              <a:ext uri="{FF2B5EF4-FFF2-40B4-BE49-F238E27FC236}">
                <a16:creationId xmlns:a16="http://schemas.microsoft.com/office/drawing/2014/main" id="{41837AC4-7C9C-4198-9FEE-F3643CD656FB}"/>
              </a:ext>
            </a:extLst>
          </p:cNvPr>
          <p:cNvSpPr/>
          <p:nvPr userDrawn="1"/>
        </p:nvSpPr>
        <p:spPr>
          <a:xfrm>
            <a:off x="0" y="0"/>
            <a:ext cx="661738" cy="6858000"/>
          </a:xfrm>
          <a:prstGeom prst="rect">
            <a:avLst/>
          </a:prstGeom>
          <a:solidFill>
            <a:srgbClr val="0F5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005E86-25EF-4CF8-A5FD-1A225849A9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257" y="6528046"/>
            <a:ext cx="2210677" cy="148163"/>
          </a:xfrm>
          <a:prstGeom prst="rect">
            <a:avLst/>
          </a:prstGeom>
        </p:spPr>
      </p:pic>
    </p:spTree>
    <p:extLst>
      <p:ext uri="{BB962C8B-B14F-4D97-AF65-F5344CB8AC3E}">
        <p14:creationId xmlns:p14="http://schemas.microsoft.com/office/powerpoint/2010/main" val="9386115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1AE2E2-ABDB-4BBE-9427-ACA31BA939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156" b="1461"/>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7C81116-A672-4BDF-AEDE-99D90C756BEC}"/>
              </a:ext>
            </a:extLst>
          </p:cNvPr>
          <p:cNvSpPr/>
          <p:nvPr userDrawn="1"/>
        </p:nvSpPr>
        <p:spPr>
          <a:xfrm>
            <a:off x="0" y="6350696"/>
            <a:ext cx="12192000" cy="507304"/>
          </a:xfrm>
          <a:prstGeom prst="rect">
            <a:avLst/>
          </a:prstGeom>
          <a:solidFill>
            <a:srgbClr val="0F5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BEA5A0D-A2CC-4950-8ED8-13F5C749C61C}"/>
              </a:ext>
            </a:extLst>
          </p:cNvPr>
          <p:cNvSpPr txBox="1"/>
          <p:nvPr userDrawn="1"/>
        </p:nvSpPr>
        <p:spPr>
          <a:xfrm>
            <a:off x="121085" y="6410194"/>
            <a:ext cx="11949830" cy="369332"/>
          </a:xfrm>
          <a:prstGeom prst="rect">
            <a:avLst/>
          </a:prstGeom>
          <a:noFill/>
        </p:spPr>
        <p:txBody>
          <a:bodyPr wrap="square" rtlCol="0">
            <a:spAutoFit/>
          </a:bodyPr>
          <a:lstStyle/>
          <a:p>
            <a:pPr algn="ctr"/>
            <a:r>
              <a:rPr lang="en-US" dirty="0">
                <a:solidFill>
                  <a:schemeClr val="bg1"/>
                </a:solidFill>
                <a:latin typeface="Futura Std Book" panose="020B0502020204020303" pitchFamily="34" charset="0"/>
              </a:rPr>
              <a:t>ACAcamps.org | (800) 428-2267</a:t>
            </a:r>
          </a:p>
        </p:txBody>
      </p:sp>
      <p:pic>
        <p:nvPicPr>
          <p:cNvPr id="5" name="Picture 4">
            <a:extLst>
              <a:ext uri="{FF2B5EF4-FFF2-40B4-BE49-F238E27FC236}">
                <a16:creationId xmlns:a16="http://schemas.microsoft.com/office/drawing/2014/main" id="{BAF0027B-7154-4484-AE25-937EF0BCFA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60627" y="6489031"/>
            <a:ext cx="2261935" cy="226194"/>
          </a:xfrm>
          <a:prstGeom prst="rect">
            <a:avLst/>
          </a:prstGeom>
        </p:spPr>
      </p:pic>
    </p:spTree>
    <p:extLst>
      <p:ext uri="{BB962C8B-B14F-4D97-AF65-F5344CB8AC3E}">
        <p14:creationId xmlns:p14="http://schemas.microsoft.com/office/powerpoint/2010/main" val="3331299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Slide_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F75028-652A-435F-BA15-E47D659B5A8E}"/>
              </a:ext>
            </a:extLst>
          </p:cNvPr>
          <p:cNvSpPr>
            <a:spLocks noGrp="1"/>
          </p:cNvSpPr>
          <p:nvPr>
            <p:ph type="pic" sz="quarter" idx="10"/>
          </p:nvPr>
        </p:nvSpPr>
        <p:spPr>
          <a:xfrm>
            <a:off x="0" y="0"/>
            <a:ext cx="12192000" cy="6345893"/>
          </a:xfrm>
        </p:spPr>
        <p:txBody>
          <a:bodyPr/>
          <a:lstStyle/>
          <a:p>
            <a:r>
              <a:rPr lang="en-US"/>
              <a:t>Click icon to add picture</a:t>
            </a:r>
            <a:endParaRPr lang="en-US" dirty="0"/>
          </a:p>
        </p:txBody>
      </p:sp>
      <p:sp>
        <p:nvSpPr>
          <p:cNvPr id="3" name="Rectangle 2">
            <a:extLst>
              <a:ext uri="{FF2B5EF4-FFF2-40B4-BE49-F238E27FC236}">
                <a16:creationId xmlns:a16="http://schemas.microsoft.com/office/drawing/2014/main" id="{ACD25D0C-12DD-4E64-80D4-C1E84B83BEFC}"/>
              </a:ext>
            </a:extLst>
          </p:cNvPr>
          <p:cNvSpPr/>
          <p:nvPr userDrawn="1"/>
        </p:nvSpPr>
        <p:spPr>
          <a:xfrm>
            <a:off x="0" y="6350696"/>
            <a:ext cx="12192000" cy="507304"/>
          </a:xfrm>
          <a:prstGeom prst="rect">
            <a:avLst/>
          </a:prstGeom>
          <a:solidFill>
            <a:srgbClr val="0F5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2D97730-E5A8-4FF2-9BC6-BAB62B7910FB}"/>
              </a:ext>
            </a:extLst>
          </p:cNvPr>
          <p:cNvSpPr txBox="1"/>
          <p:nvPr userDrawn="1"/>
        </p:nvSpPr>
        <p:spPr>
          <a:xfrm>
            <a:off x="121085" y="6410194"/>
            <a:ext cx="11949830" cy="369332"/>
          </a:xfrm>
          <a:prstGeom prst="rect">
            <a:avLst/>
          </a:prstGeom>
          <a:noFill/>
        </p:spPr>
        <p:txBody>
          <a:bodyPr wrap="square" rtlCol="0">
            <a:spAutoFit/>
          </a:bodyPr>
          <a:lstStyle/>
          <a:p>
            <a:pPr algn="ctr"/>
            <a:r>
              <a:rPr lang="en-US" dirty="0">
                <a:solidFill>
                  <a:schemeClr val="bg1"/>
                </a:solidFill>
                <a:latin typeface="Futura Std Book" panose="020B0502020204020303" pitchFamily="34" charset="0"/>
              </a:rPr>
              <a:t>ACAcamps.org | (800) 428-2267</a:t>
            </a:r>
          </a:p>
        </p:txBody>
      </p:sp>
      <p:pic>
        <p:nvPicPr>
          <p:cNvPr id="5" name="Picture 4">
            <a:extLst>
              <a:ext uri="{FF2B5EF4-FFF2-40B4-BE49-F238E27FC236}">
                <a16:creationId xmlns:a16="http://schemas.microsoft.com/office/drawing/2014/main" id="{2FC5B261-970E-4CAA-9F00-EC2AF847A3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0627" y="6489031"/>
            <a:ext cx="2261935" cy="226194"/>
          </a:xfrm>
          <a:prstGeom prst="rect">
            <a:avLst/>
          </a:prstGeom>
        </p:spPr>
      </p:pic>
    </p:spTree>
    <p:extLst>
      <p:ext uri="{BB962C8B-B14F-4D97-AF65-F5344CB8AC3E}">
        <p14:creationId xmlns:p14="http://schemas.microsoft.com/office/powerpoint/2010/main" val="924334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8DD45-7CAE-47DA-B82A-AE4588CC8C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757" b="4108"/>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F8D96B4-645C-4C31-9C21-39C83F70C2EA}"/>
              </a:ext>
            </a:extLst>
          </p:cNvPr>
          <p:cNvSpPr/>
          <p:nvPr userDrawn="1"/>
        </p:nvSpPr>
        <p:spPr>
          <a:xfrm rot="2700000">
            <a:off x="-1110952" y="3016487"/>
            <a:ext cx="5269906" cy="5269906"/>
          </a:xfrm>
          <a:prstGeom prst="rect">
            <a:avLst/>
          </a:prstGeom>
          <a:solidFill>
            <a:srgbClr val="0F52B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49DAE91-2798-413A-BBB8-A4B164EDC6AF}"/>
              </a:ext>
            </a:extLst>
          </p:cNvPr>
          <p:cNvSpPr>
            <a:spLocks noGrp="1"/>
          </p:cNvSpPr>
          <p:nvPr>
            <p:ph type="title"/>
          </p:nvPr>
        </p:nvSpPr>
        <p:spPr>
          <a:xfrm>
            <a:off x="149534" y="3429000"/>
            <a:ext cx="4951856" cy="2917256"/>
          </a:xfrm>
          <a:prstGeom prst="rect">
            <a:avLst/>
          </a:prstGeom>
        </p:spPr>
        <p:txBody>
          <a:bodyPr anchor="t">
            <a:normAutofit/>
          </a:bodyPr>
          <a:lstStyle>
            <a:lvl1pPr algn="l">
              <a:defRPr sz="3200">
                <a:solidFill>
                  <a:schemeClr val="bg1"/>
                </a:solidFill>
                <a:latin typeface="Futura Std Book" panose="020B0502020204020303" pitchFamily="34" charset="0"/>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939FF691-B1CF-4716-B816-6CFB17A7A9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533" y="6489031"/>
            <a:ext cx="2261935" cy="226194"/>
          </a:xfrm>
          <a:prstGeom prst="rect">
            <a:avLst/>
          </a:prstGeom>
        </p:spPr>
      </p:pic>
    </p:spTree>
    <p:extLst>
      <p:ext uri="{BB962C8B-B14F-4D97-AF65-F5344CB8AC3E}">
        <p14:creationId xmlns:p14="http://schemas.microsoft.com/office/powerpoint/2010/main" val="4032015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_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6A7925D-23D0-4290-8A72-0E9F3FEB6AB1}"/>
              </a:ext>
            </a:extLst>
          </p:cNvPr>
          <p:cNvSpPr/>
          <p:nvPr userDrawn="1"/>
        </p:nvSpPr>
        <p:spPr>
          <a:xfrm rot="2700000">
            <a:off x="-1110952" y="3016487"/>
            <a:ext cx="5269906" cy="5269906"/>
          </a:xfrm>
          <a:prstGeom prst="rect">
            <a:avLst/>
          </a:prstGeom>
          <a:solidFill>
            <a:srgbClr val="0F52B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1136CD-B09C-4181-BE74-AC834F6C4781}"/>
              </a:ext>
            </a:extLst>
          </p:cNvPr>
          <p:cNvSpPr>
            <a:spLocks noGrp="1"/>
          </p:cNvSpPr>
          <p:nvPr>
            <p:ph type="title"/>
          </p:nvPr>
        </p:nvSpPr>
        <p:spPr>
          <a:xfrm>
            <a:off x="149534" y="3429000"/>
            <a:ext cx="3583567" cy="2917256"/>
          </a:xfrm>
          <a:prstGeom prst="rect">
            <a:avLst/>
          </a:prstGeom>
        </p:spPr>
        <p:txBody>
          <a:bodyPr anchor="t">
            <a:normAutofit/>
          </a:bodyPr>
          <a:lstStyle>
            <a:lvl1pPr algn="l">
              <a:defRPr sz="3200">
                <a:solidFill>
                  <a:schemeClr val="bg1"/>
                </a:solidFill>
                <a:latin typeface="Futura Std Book" panose="020B0502020204020303" pitchFamily="34" charset="0"/>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C7BDB2C2-CBA5-4F7E-821A-63692BB95A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533" y="6489031"/>
            <a:ext cx="2261935" cy="226194"/>
          </a:xfrm>
          <a:prstGeom prst="rect">
            <a:avLst/>
          </a:prstGeom>
        </p:spPr>
      </p:pic>
    </p:spTree>
    <p:extLst>
      <p:ext uri="{BB962C8B-B14F-4D97-AF65-F5344CB8AC3E}">
        <p14:creationId xmlns:p14="http://schemas.microsoft.com/office/powerpoint/2010/main" val="614314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Section Title_4">
    <p:bg>
      <p:bgPr>
        <a:solidFill>
          <a:srgbClr val="0F52B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CC07C-3376-476C-93B8-D34E8ED01CB7}"/>
              </a:ext>
            </a:extLst>
          </p:cNvPr>
          <p:cNvSpPr>
            <a:spLocks noGrp="1"/>
          </p:cNvSpPr>
          <p:nvPr>
            <p:ph type="ctrTitle"/>
          </p:nvPr>
        </p:nvSpPr>
        <p:spPr>
          <a:xfrm>
            <a:off x="898358" y="541421"/>
            <a:ext cx="10395284" cy="3356811"/>
          </a:xfrm>
          <a:prstGeom prst="rect">
            <a:avLst/>
          </a:prstGeom>
        </p:spPr>
        <p:txBody>
          <a:bodyPr anchor="ctr"/>
          <a:lstStyle>
            <a:lvl1pPr algn="l">
              <a:defRPr sz="6000">
                <a:solidFill>
                  <a:schemeClr val="bg1"/>
                </a:solidFill>
                <a:latin typeface="Futura Std Book" panose="020B05020202040203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C1F1995-1093-4E40-A356-7629B8BAD7D4}"/>
              </a:ext>
            </a:extLst>
          </p:cNvPr>
          <p:cNvSpPr>
            <a:spLocks noGrp="1"/>
          </p:cNvSpPr>
          <p:nvPr>
            <p:ph type="subTitle" idx="1"/>
          </p:nvPr>
        </p:nvSpPr>
        <p:spPr>
          <a:xfrm>
            <a:off x="898358" y="4660817"/>
            <a:ext cx="10395283" cy="1655762"/>
          </a:xfrm>
        </p:spPr>
        <p:txBody>
          <a:bodyPr anchor="ctr"/>
          <a:lstStyle>
            <a:lvl1pPr marL="0" indent="0" algn="l">
              <a:buNone/>
              <a:defRPr sz="2400">
                <a:solidFill>
                  <a:schemeClr val="bg1"/>
                </a:solidFill>
                <a:latin typeface="Futura Std Light" panose="020B04020202040203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727DB0F2-93DF-42A1-8E0E-342FCD77FE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60627" y="6489031"/>
            <a:ext cx="2261935" cy="226194"/>
          </a:xfrm>
          <a:prstGeom prst="rect">
            <a:avLst/>
          </a:prstGeom>
        </p:spPr>
      </p:pic>
    </p:spTree>
    <p:extLst>
      <p:ext uri="{BB962C8B-B14F-4D97-AF65-F5344CB8AC3E}">
        <p14:creationId xmlns:p14="http://schemas.microsoft.com/office/powerpoint/2010/main" val="3359509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_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FD4FFE-2FBD-4F1E-95DB-85DB14C0307D}"/>
              </a:ext>
            </a:extLst>
          </p:cNvPr>
          <p:cNvSpPr/>
          <p:nvPr userDrawn="1"/>
        </p:nvSpPr>
        <p:spPr>
          <a:xfrm>
            <a:off x="0" y="0"/>
            <a:ext cx="12192000" cy="2406316"/>
          </a:xfrm>
          <a:prstGeom prst="rect">
            <a:avLst/>
          </a:prstGeom>
          <a:solidFill>
            <a:srgbClr val="0F5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FE70D7-EC9A-4964-89FD-71504479F9A0}"/>
              </a:ext>
            </a:extLst>
          </p:cNvPr>
          <p:cNvSpPr>
            <a:spLocks noGrp="1"/>
          </p:cNvSpPr>
          <p:nvPr>
            <p:ph type="title"/>
          </p:nvPr>
        </p:nvSpPr>
        <p:spPr>
          <a:xfrm>
            <a:off x="839788" y="540376"/>
            <a:ext cx="10515600" cy="1325563"/>
          </a:xfrm>
          <a:prstGeom prst="rect">
            <a:avLst/>
          </a:prstGeom>
        </p:spPr>
        <p:txBody>
          <a:bodyPr/>
          <a:lstStyle>
            <a:lvl1pPr>
              <a:defRPr>
                <a:solidFill>
                  <a:schemeClr val="bg1"/>
                </a:solidFill>
                <a:latin typeface="Futura Std Book" panose="020B0502020204020303" pitchFamily="34" charset="0"/>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BAC5CEAF-8C6B-4A43-89C3-886CA0B81524}"/>
              </a:ext>
            </a:extLst>
          </p:cNvPr>
          <p:cNvSpPr>
            <a:spLocks noGrp="1"/>
          </p:cNvSpPr>
          <p:nvPr>
            <p:ph sz="half" idx="2"/>
          </p:nvPr>
        </p:nvSpPr>
        <p:spPr>
          <a:xfrm>
            <a:off x="470820" y="5292472"/>
            <a:ext cx="3653630" cy="977900"/>
          </a:xfrm>
        </p:spPr>
        <p:txBody>
          <a:bodyPr anchor="ctr"/>
          <a:lstStyle>
            <a:lvl1pPr marL="0" indent="0" algn="ctr">
              <a:buNone/>
              <a:defRPr>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pic>
        <p:nvPicPr>
          <p:cNvPr id="10" name="Picture 9">
            <a:extLst>
              <a:ext uri="{FF2B5EF4-FFF2-40B4-BE49-F238E27FC236}">
                <a16:creationId xmlns:a16="http://schemas.microsoft.com/office/drawing/2014/main" id="{7F3ED34A-5DE1-4A23-947D-006AFCECEB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257" y="6528046"/>
            <a:ext cx="2210677" cy="148163"/>
          </a:xfrm>
          <a:prstGeom prst="rect">
            <a:avLst/>
          </a:prstGeom>
        </p:spPr>
      </p:pic>
      <p:sp>
        <p:nvSpPr>
          <p:cNvPr id="13" name="Picture Placeholder 12">
            <a:extLst>
              <a:ext uri="{FF2B5EF4-FFF2-40B4-BE49-F238E27FC236}">
                <a16:creationId xmlns:a16="http://schemas.microsoft.com/office/drawing/2014/main" id="{1B37DBBC-066A-4F55-9918-422F5409C97A}"/>
              </a:ext>
            </a:extLst>
          </p:cNvPr>
          <p:cNvSpPr>
            <a:spLocks noGrp="1"/>
          </p:cNvSpPr>
          <p:nvPr>
            <p:ph type="pic" sz="quarter" idx="10"/>
          </p:nvPr>
        </p:nvSpPr>
        <p:spPr>
          <a:xfrm>
            <a:off x="470820" y="2663990"/>
            <a:ext cx="3653629" cy="2406316"/>
          </a:xfrm>
        </p:spPr>
        <p:txBody>
          <a:bodyPr/>
          <a:lstStyle/>
          <a:p>
            <a:r>
              <a:rPr lang="en-US" dirty="0"/>
              <a:t>Click icon to add picture</a:t>
            </a:r>
          </a:p>
        </p:txBody>
      </p:sp>
      <p:sp>
        <p:nvSpPr>
          <p:cNvPr id="16" name="Content Placeholder 3">
            <a:extLst>
              <a:ext uri="{FF2B5EF4-FFF2-40B4-BE49-F238E27FC236}">
                <a16:creationId xmlns:a16="http://schemas.microsoft.com/office/drawing/2014/main" id="{CA2ABBA9-A08F-4D0F-B56C-218E80D1E9BE}"/>
              </a:ext>
            </a:extLst>
          </p:cNvPr>
          <p:cNvSpPr>
            <a:spLocks noGrp="1"/>
          </p:cNvSpPr>
          <p:nvPr>
            <p:ph sz="half" idx="11"/>
          </p:nvPr>
        </p:nvSpPr>
        <p:spPr>
          <a:xfrm>
            <a:off x="4280820" y="5292472"/>
            <a:ext cx="3653630" cy="977900"/>
          </a:xfrm>
        </p:spPr>
        <p:txBody>
          <a:bodyPr anchor="ctr"/>
          <a:lstStyle>
            <a:lvl1pPr marL="0" indent="0" algn="ctr">
              <a:buNone/>
              <a:defRPr lang="en-US" sz="1200" kern="1200" dirty="0" smtClean="0">
                <a:solidFill>
                  <a:schemeClr val="tx2"/>
                </a:solidFill>
                <a:latin typeface="Futura Std Light" panose="020B0402020204020303" pitchFamily="34" charset="0"/>
                <a:ea typeface="+mn-ea"/>
                <a:cs typeface="+mn-cs"/>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18" name="Content Placeholder 3">
            <a:extLst>
              <a:ext uri="{FF2B5EF4-FFF2-40B4-BE49-F238E27FC236}">
                <a16:creationId xmlns:a16="http://schemas.microsoft.com/office/drawing/2014/main" id="{93B55698-0A01-4EC0-BA3E-67BA12FDD634}"/>
              </a:ext>
            </a:extLst>
          </p:cNvPr>
          <p:cNvSpPr>
            <a:spLocks noGrp="1"/>
          </p:cNvSpPr>
          <p:nvPr>
            <p:ph sz="half" idx="13"/>
          </p:nvPr>
        </p:nvSpPr>
        <p:spPr>
          <a:xfrm>
            <a:off x="8081690" y="5292472"/>
            <a:ext cx="3653630" cy="977900"/>
          </a:xfrm>
        </p:spPr>
        <p:txBody>
          <a:bodyPr anchor="ctr"/>
          <a:lstStyle>
            <a:lvl1pPr marL="0" indent="0" algn="ctr">
              <a:buNone/>
              <a:defRPr lang="en-US" sz="1200" kern="1200" dirty="0" smtClean="0">
                <a:solidFill>
                  <a:schemeClr val="tx2"/>
                </a:solidFill>
                <a:latin typeface="Futura Std Light" panose="020B0402020204020303" pitchFamily="34" charset="0"/>
                <a:ea typeface="+mn-ea"/>
                <a:cs typeface="+mn-cs"/>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12" name="Picture Placeholder 12">
            <a:extLst>
              <a:ext uri="{FF2B5EF4-FFF2-40B4-BE49-F238E27FC236}">
                <a16:creationId xmlns:a16="http://schemas.microsoft.com/office/drawing/2014/main" id="{377FE48D-1301-49B7-9B0C-88A8F30D66AC}"/>
              </a:ext>
            </a:extLst>
          </p:cNvPr>
          <p:cNvSpPr>
            <a:spLocks noGrp="1"/>
          </p:cNvSpPr>
          <p:nvPr>
            <p:ph type="pic" sz="quarter" idx="14"/>
          </p:nvPr>
        </p:nvSpPr>
        <p:spPr>
          <a:xfrm>
            <a:off x="4269185" y="2663990"/>
            <a:ext cx="3653629" cy="2406316"/>
          </a:xfrm>
        </p:spPr>
        <p:txBody>
          <a:bodyPr/>
          <a:lstStyle/>
          <a:p>
            <a:r>
              <a:rPr lang="en-US" dirty="0"/>
              <a:t>Click icon to add picture</a:t>
            </a:r>
          </a:p>
        </p:txBody>
      </p:sp>
      <p:sp>
        <p:nvSpPr>
          <p:cNvPr id="14" name="Picture Placeholder 12">
            <a:extLst>
              <a:ext uri="{FF2B5EF4-FFF2-40B4-BE49-F238E27FC236}">
                <a16:creationId xmlns:a16="http://schemas.microsoft.com/office/drawing/2014/main" id="{F4952C91-3D93-4018-9306-D115483B5577}"/>
              </a:ext>
            </a:extLst>
          </p:cNvPr>
          <p:cNvSpPr>
            <a:spLocks noGrp="1"/>
          </p:cNvSpPr>
          <p:nvPr>
            <p:ph type="pic" sz="quarter" idx="15"/>
          </p:nvPr>
        </p:nvSpPr>
        <p:spPr>
          <a:xfrm>
            <a:off x="8067550" y="2674977"/>
            <a:ext cx="3653629" cy="2406316"/>
          </a:xfrm>
        </p:spPr>
        <p:txBody>
          <a:bodyPr/>
          <a:lstStyle/>
          <a:p>
            <a:r>
              <a:rPr lang="en-US" dirty="0"/>
              <a:t>Click icon to add picture</a:t>
            </a:r>
          </a:p>
        </p:txBody>
      </p:sp>
    </p:spTree>
    <p:extLst>
      <p:ext uri="{BB962C8B-B14F-4D97-AF65-F5344CB8AC3E}">
        <p14:creationId xmlns:p14="http://schemas.microsoft.com/office/powerpoint/2010/main" val="4195883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_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FD4FFE-2FBD-4F1E-95DB-85DB14C0307D}"/>
              </a:ext>
            </a:extLst>
          </p:cNvPr>
          <p:cNvSpPr/>
          <p:nvPr userDrawn="1"/>
        </p:nvSpPr>
        <p:spPr>
          <a:xfrm>
            <a:off x="0" y="0"/>
            <a:ext cx="12192000" cy="1325563"/>
          </a:xfrm>
          <a:prstGeom prst="rect">
            <a:avLst/>
          </a:prstGeom>
          <a:solidFill>
            <a:srgbClr val="0F5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FE70D7-EC9A-4964-89FD-71504479F9A0}"/>
              </a:ext>
            </a:extLst>
          </p:cNvPr>
          <p:cNvSpPr>
            <a:spLocks noGrp="1"/>
          </p:cNvSpPr>
          <p:nvPr>
            <p:ph type="title"/>
          </p:nvPr>
        </p:nvSpPr>
        <p:spPr>
          <a:xfrm>
            <a:off x="839788" y="0"/>
            <a:ext cx="10515600" cy="1325563"/>
          </a:xfrm>
          <a:prstGeom prst="rect">
            <a:avLst/>
          </a:prstGeom>
        </p:spPr>
        <p:txBody>
          <a:bodyPr anchor="ctr"/>
          <a:lstStyle>
            <a:lvl1pPr>
              <a:defRPr>
                <a:solidFill>
                  <a:schemeClr val="bg1"/>
                </a:solidFill>
                <a:latin typeface="Futura Std Book" panose="020B0502020204020303" pitchFamily="34" charset="0"/>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BAC5CEAF-8C6B-4A43-89C3-886CA0B81524}"/>
              </a:ext>
            </a:extLst>
          </p:cNvPr>
          <p:cNvSpPr>
            <a:spLocks noGrp="1"/>
          </p:cNvSpPr>
          <p:nvPr>
            <p:ph sz="half" idx="2"/>
          </p:nvPr>
        </p:nvSpPr>
        <p:spPr>
          <a:xfrm>
            <a:off x="470819" y="4168588"/>
            <a:ext cx="11250359" cy="2101784"/>
          </a:xfrm>
        </p:spPr>
        <p:txBody>
          <a:bodyPr anchor="ctr"/>
          <a:lstStyle>
            <a:lvl1pPr marL="0" indent="0" algn="ctr">
              <a:buNone/>
              <a:defRPr>
                <a:latin typeface="Futura Std Light" panose="020B0402020204020303" pitchFamily="34" charset="0"/>
              </a:defRPr>
            </a:lvl1pPr>
            <a:lvl2pPr marL="457200" indent="0" algn="ctr">
              <a:buNone/>
              <a:defRPr>
                <a:latin typeface="Futura Lt BT" panose="020B0402020204020303" pitchFamily="34" charset="0"/>
              </a:defRPr>
            </a:lvl2pPr>
            <a:lvl3pPr marL="914400" indent="0" algn="ctr">
              <a:buNone/>
              <a:defRPr>
                <a:latin typeface="Futura Lt BT" panose="020B0402020204020303" pitchFamily="34" charset="0"/>
              </a:defRPr>
            </a:lvl3pPr>
            <a:lvl4pPr marL="1371600" indent="0" algn="ctr">
              <a:buNone/>
              <a:defRPr>
                <a:latin typeface="Futura Lt BT" panose="020B0402020204020303" pitchFamily="34" charset="0"/>
              </a:defRPr>
            </a:lvl4pPr>
            <a:lvl5pPr marL="1828800" indent="0" algn="ctr">
              <a:buNone/>
              <a:defRPr>
                <a:latin typeface="Futura Lt BT" panose="020B0402020204020303" pitchFamily="34" charset="0"/>
              </a:defRPr>
            </a:lvl5pPr>
          </a:lstStyle>
          <a:p>
            <a:pPr lvl="0"/>
            <a:r>
              <a:rPr lang="en-US"/>
              <a:t>Click to edit Master text styles</a:t>
            </a:r>
          </a:p>
        </p:txBody>
      </p:sp>
      <p:pic>
        <p:nvPicPr>
          <p:cNvPr id="10" name="Picture 9">
            <a:extLst>
              <a:ext uri="{FF2B5EF4-FFF2-40B4-BE49-F238E27FC236}">
                <a16:creationId xmlns:a16="http://schemas.microsoft.com/office/drawing/2014/main" id="{7F3ED34A-5DE1-4A23-947D-006AFCECEB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257" y="6528046"/>
            <a:ext cx="2210677" cy="148163"/>
          </a:xfrm>
          <a:prstGeom prst="rect">
            <a:avLst/>
          </a:prstGeom>
        </p:spPr>
      </p:pic>
      <p:sp>
        <p:nvSpPr>
          <p:cNvPr id="13" name="Picture Placeholder 12">
            <a:extLst>
              <a:ext uri="{FF2B5EF4-FFF2-40B4-BE49-F238E27FC236}">
                <a16:creationId xmlns:a16="http://schemas.microsoft.com/office/drawing/2014/main" id="{1B37DBBC-066A-4F55-9918-422F5409C97A}"/>
              </a:ext>
            </a:extLst>
          </p:cNvPr>
          <p:cNvSpPr>
            <a:spLocks noGrp="1"/>
          </p:cNvSpPr>
          <p:nvPr>
            <p:ph type="pic" sz="quarter" idx="10"/>
          </p:nvPr>
        </p:nvSpPr>
        <p:spPr>
          <a:xfrm>
            <a:off x="470820" y="1638872"/>
            <a:ext cx="3653629" cy="2406316"/>
          </a:xfrm>
        </p:spPr>
        <p:txBody>
          <a:bodyPr/>
          <a:lstStyle/>
          <a:p>
            <a:r>
              <a:rPr lang="en-US" dirty="0"/>
              <a:t>Click icon to add picture</a:t>
            </a:r>
          </a:p>
        </p:txBody>
      </p:sp>
      <p:sp>
        <p:nvSpPr>
          <p:cNvPr id="12" name="Picture Placeholder 12">
            <a:extLst>
              <a:ext uri="{FF2B5EF4-FFF2-40B4-BE49-F238E27FC236}">
                <a16:creationId xmlns:a16="http://schemas.microsoft.com/office/drawing/2014/main" id="{377FE48D-1301-49B7-9B0C-88A8F30D66AC}"/>
              </a:ext>
            </a:extLst>
          </p:cNvPr>
          <p:cNvSpPr>
            <a:spLocks noGrp="1"/>
          </p:cNvSpPr>
          <p:nvPr>
            <p:ph type="pic" sz="quarter" idx="14"/>
          </p:nvPr>
        </p:nvSpPr>
        <p:spPr>
          <a:xfrm>
            <a:off x="4269185" y="1638872"/>
            <a:ext cx="3653629" cy="2406316"/>
          </a:xfrm>
        </p:spPr>
        <p:txBody>
          <a:bodyPr/>
          <a:lstStyle/>
          <a:p>
            <a:r>
              <a:rPr lang="en-US" dirty="0"/>
              <a:t>Click icon to add picture</a:t>
            </a:r>
          </a:p>
        </p:txBody>
      </p:sp>
      <p:sp>
        <p:nvSpPr>
          <p:cNvPr id="14" name="Picture Placeholder 12">
            <a:extLst>
              <a:ext uri="{FF2B5EF4-FFF2-40B4-BE49-F238E27FC236}">
                <a16:creationId xmlns:a16="http://schemas.microsoft.com/office/drawing/2014/main" id="{F4952C91-3D93-4018-9306-D115483B5577}"/>
              </a:ext>
            </a:extLst>
          </p:cNvPr>
          <p:cNvSpPr>
            <a:spLocks noGrp="1"/>
          </p:cNvSpPr>
          <p:nvPr>
            <p:ph type="pic" sz="quarter" idx="15"/>
          </p:nvPr>
        </p:nvSpPr>
        <p:spPr>
          <a:xfrm>
            <a:off x="8067550" y="1649859"/>
            <a:ext cx="3653629" cy="2406316"/>
          </a:xfrm>
        </p:spPr>
        <p:txBody>
          <a:bodyPr/>
          <a:lstStyle/>
          <a:p>
            <a:r>
              <a:rPr lang="en-US" dirty="0"/>
              <a:t>Click icon to add picture</a:t>
            </a:r>
          </a:p>
        </p:txBody>
      </p:sp>
    </p:spTree>
    <p:extLst>
      <p:ext uri="{BB962C8B-B14F-4D97-AF65-F5344CB8AC3E}">
        <p14:creationId xmlns:p14="http://schemas.microsoft.com/office/powerpoint/2010/main" val="500099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CBE922-46B7-43B1-A0AF-B3BAE614B1D8}"/>
              </a:ext>
            </a:extLst>
          </p:cNvPr>
          <p:cNvSpPr>
            <a:spLocks noGrp="1"/>
          </p:cNvSpPr>
          <p:nvPr>
            <p:ph type="body" idx="1"/>
          </p:nvPr>
        </p:nvSpPr>
        <p:spPr>
          <a:xfrm>
            <a:off x="310933" y="1369411"/>
            <a:ext cx="11570134" cy="4807551"/>
          </a:xfrm>
          <a:prstGeom prst="rect">
            <a:avLst/>
          </a:prstGeom>
        </p:spPr>
        <p:txBody>
          <a:bodyPr vert="horz" lIns="91440" tIns="45720" rIns="91440" bIns="45720" rtlCol="0">
            <a:noAutofit/>
          </a:bodyPr>
          <a:lstStyle/>
          <a:p>
            <a:pPr lvl="0"/>
            <a:r>
              <a:rPr lang="en-US" dirty="0"/>
              <a:t>This PPT template is available to help everyone at ACA create consistent, branded, and effective presentations. All the slide templates coordinate with ACA’s website, using similar colors, design, fonts, and photos. Content can be changed/added/deleted to fit your needs. </a:t>
            </a:r>
            <a:br>
              <a:rPr lang="en-US" dirty="0"/>
            </a:br>
            <a:r>
              <a:rPr lang="en-US" dirty="0"/>
              <a:t>For example, the Content Slide shown with bullets can be used to show paragraph text instead of bullets with simple reformatting. Most likely you will use a variety of slides . . . please try to use the same logo throughout (either the primary or secondary). </a:t>
            </a:r>
            <a:br>
              <a:rPr lang="en-US" dirty="0"/>
            </a:br>
            <a:br>
              <a:rPr lang="en-US" dirty="0"/>
            </a:br>
            <a:r>
              <a:rPr lang="en-US" dirty="0"/>
              <a:t>Slide templates include:</a:t>
            </a:r>
            <a:br>
              <a:rPr lang="en-US" dirty="0"/>
            </a:br>
            <a:r>
              <a:rPr lang="en-US" dirty="0"/>
              <a:t>Opening Slide – 3 options</a:t>
            </a:r>
            <a:br>
              <a:rPr lang="en-US" dirty="0"/>
            </a:br>
            <a:r>
              <a:rPr lang="en-US"/>
              <a:t>Section Title Slide </a:t>
            </a:r>
            <a:r>
              <a:rPr lang="en-US" dirty="0"/>
              <a:t>– 4 options</a:t>
            </a:r>
            <a:br>
              <a:rPr lang="en-US" dirty="0"/>
            </a:br>
            <a:r>
              <a:rPr lang="en-US" dirty="0"/>
              <a:t>Content Slides – 12 options</a:t>
            </a:r>
            <a:br>
              <a:rPr lang="en-US" dirty="0"/>
            </a:br>
            <a:r>
              <a:rPr lang="en-US" dirty="0"/>
              <a:t>Closing Slides – 2 options</a:t>
            </a:r>
            <a:br>
              <a:rPr lang="en-US" dirty="0"/>
            </a:br>
            <a:br>
              <a:rPr lang="en-US" dirty="0"/>
            </a:br>
            <a:r>
              <a:rPr lang="en-US" dirty="0"/>
              <a:t>If none of the slide templates fit your needs, you can create new slides, but please try to follow the guidelines below. </a:t>
            </a:r>
            <a:br>
              <a:rPr lang="en-US" dirty="0"/>
            </a:br>
            <a:r>
              <a:rPr lang="en-US" dirty="0"/>
              <a:t>Basically, PPTs should be simple, clean, and consistent throughout and use lots of white space. </a:t>
            </a:r>
            <a:br>
              <a:rPr lang="en-US" dirty="0"/>
            </a:br>
            <a:br>
              <a:rPr lang="en-US" dirty="0"/>
            </a:br>
            <a:r>
              <a:rPr lang="en-US" dirty="0"/>
              <a:t>Photos: Photos in two of the Opening Slides, two of the Section Slides, and one of the Closing Slides cannot be changed. To add a photo of your choice as the background, you will need to follow these instructions. Right click on background &gt; Select “Format Background” &gt; Select “Picture or texture fill” &gt; Insert picture from “file”. Photos of your choice can be placed on all other slides. </a:t>
            </a:r>
            <a:br>
              <a:rPr lang="en-US" dirty="0"/>
            </a:br>
            <a:br>
              <a:rPr lang="en-US" dirty="0"/>
            </a:br>
            <a:r>
              <a:rPr lang="en-US" dirty="0"/>
              <a:t>Font: Only use Futura Lt BT or Futura </a:t>
            </a:r>
            <a:r>
              <a:rPr lang="en-US" dirty="0" err="1"/>
              <a:t>Hv</a:t>
            </a:r>
            <a:r>
              <a:rPr lang="en-US" dirty="0"/>
              <a:t> BT. If you do not have Futura installed on your computer, you can install them through Box &gt; +Corporate Documents - Open Access &gt; Logos &gt; Futura Fonts &gt; TrueType.</a:t>
            </a:r>
            <a:br>
              <a:rPr lang="en-US" dirty="0"/>
            </a:br>
            <a:br>
              <a:rPr lang="en-US" dirty="0"/>
            </a:br>
            <a:r>
              <a:rPr lang="en-US" dirty="0"/>
              <a:t>ACA Logo: There is a mix of the primary and secondary logos. The logo shown on the template cannot be changed. Try to use slides with the same logo throughout.</a:t>
            </a:r>
            <a:br>
              <a:rPr lang="en-US" dirty="0"/>
            </a:br>
            <a:br>
              <a:rPr lang="en-US" dirty="0"/>
            </a:br>
            <a:r>
              <a:rPr lang="en-US" dirty="0"/>
              <a:t>Questions: Laura @ x502</a:t>
            </a:r>
          </a:p>
        </p:txBody>
      </p:sp>
      <p:sp>
        <p:nvSpPr>
          <p:cNvPr id="4" name="Title Placeholder 3">
            <a:extLst>
              <a:ext uri="{FF2B5EF4-FFF2-40B4-BE49-F238E27FC236}">
                <a16:creationId xmlns:a16="http://schemas.microsoft.com/office/drawing/2014/main" id="{F189B9C5-BB2A-4924-B6DE-C07BC8D8D1FB}"/>
              </a:ext>
            </a:extLst>
          </p:cNvPr>
          <p:cNvSpPr>
            <a:spLocks noGrp="1"/>
          </p:cNvSpPr>
          <p:nvPr>
            <p:ph type="title"/>
          </p:nvPr>
        </p:nvSpPr>
        <p:spPr>
          <a:xfrm>
            <a:off x="310933" y="302004"/>
            <a:ext cx="11570134" cy="1067407"/>
          </a:xfrm>
          <a:prstGeom prst="rect">
            <a:avLst/>
          </a:prstGeom>
        </p:spPr>
        <p:txBody>
          <a:bodyPr vert="horz" lIns="91440" tIns="45720" rIns="91440" bIns="45720" rtlCol="0" anchor="ctr">
            <a:normAutofit/>
          </a:bodyPr>
          <a:lstStyle/>
          <a:p>
            <a:r>
              <a:rPr lang="en-US" dirty="0"/>
              <a:t>About this PPT template</a:t>
            </a:r>
          </a:p>
        </p:txBody>
      </p:sp>
    </p:spTree>
    <p:extLst>
      <p:ext uri="{BB962C8B-B14F-4D97-AF65-F5344CB8AC3E}">
        <p14:creationId xmlns:p14="http://schemas.microsoft.com/office/powerpoint/2010/main" val="1472769420"/>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51" r:id="rId3"/>
    <p:sldLayoutId id="2147483662" r:id="rId4"/>
    <p:sldLayoutId id="2147483672" r:id="rId5"/>
    <p:sldLayoutId id="2147483669" r:id="rId6"/>
    <p:sldLayoutId id="2147483649" r:id="rId7"/>
    <p:sldLayoutId id="2147483663" r:id="rId8"/>
    <p:sldLayoutId id="2147483668" r:id="rId9"/>
    <p:sldLayoutId id="2147483661" r:id="rId10"/>
    <p:sldLayoutId id="2147483664" r:id="rId11"/>
    <p:sldLayoutId id="2147483671" r:id="rId12"/>
    <p:sldLayoutId id="2147483653" r:id="rId13"/>
    <p:sldLayoutId id="2147483666" r:id="rId14"/>
    <p:sldLayoutId id="2147483650" r:id="rId15"/>
    <p:sldLayoutId id="2147483665" r:id="rId16"/>
    <p:sldLayoutId id="2147483652" r:id="rId17"/>
    <p:sldLayoutId id="2147483670" r:id="rId18"/>
    <p:sldLayoutId id="2147483660" r:id="rId19"/>
    <p:sldLayoutId id="2147483654" r:id="rId20"/>
    <p:sldLayoutId id="2147483674" r:id="rId21"/>
  </p:sldLayoutIdLst>
  <p:txStyles>
    <p:titleStyle>
      <a:lvl1pPr algn="l" defTabSz="914400" rtl="0" eaLnBrk="1" latinLnBrk="0" hangingPunct="1">
        <a:lnSpc>
          <a:spcPct val="90000"/>
        </a:lnSpc>
        <a:spcBef>
          <a:spcPct val="0"/>
        </a:spcBef>
        <a:buNone/>
        <a:defRPr sz="4400" kern="1200">
          <a:solidFill>
            <a:schemeClr val="tx1"/>
          </a:solidFill>
          <a:latin typeface="Futura Std Book" panose="020B0502020204020303" pitchFamily="34" charset="0"/>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2"/>
          </a:solidFill>
          <a:latin typeface="Futura Std Light" panose="020B04020202040203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CBE922-46B7-43B1-A0AF-B3BAE614B1D8}"/>
              </a:ext>
            </a:extLst>
          </p:cNvPr>
          <p:cNvSpPr>
            <a:spLocks noGrp="1"/>
          </p:cNvSpPr>
          <p:nvPr>
            <p:ph type="body" idx="1"/>
          </p:nvPr>
        </p:nvSpPr>
        <p:spPr>
          <a:xfrm>
            <a:off x="310933" y="1369411"/>
            <a:ext cx="11570134" cy="4807551"/>
          </a:xfrm>
          <a:prstGeom prst="rect">
            <a:avLst/>
          </a:prstGeom>
        </p:spPr>
        <p:txBody>
          <a:bodyPr vert="horz" lIns="91440" tIns="45720" rIns="91440" bIns="45720" rtlCol="0">
            <a:noAutofit/>
          </a:bodyPr>
          <a:lstStyle/>
          <a:p>
            <a:pPr lvl="0"/>
            <a:r>
              <a:rPr lang="en-US" dirty="0"/>
              <a:t>This PPT template is available to help everyone at ACA create consistent, branded, and effective presentations. All the slide templates coordinate with ACA’s website, using similar colors, design, fonts, and photos. Content can be changed/added/deleted to fit your needs. </a:t>
            </a:r>
            <a:br>
              <a:rPr lang="en-US" dirty="0"/>
            </a:br>
            <a:r>
              <a:rPr lang="en-US" dirty="0"/>
              <a:t>For example, the Content Slide shown with bullets can be used to show paragraph text instead of bullets with simple reformatting. Most likely you will use a variety of slides . . . please try to use the same logo throughout (either the primary or secondary). </a:t>
            </a:r>
            <a:br>
              <a:rPr lang="en-US" dirty="0"/>
            </a:br>
            <a:br>
              <a:rPr lang="en-US" dirty="0"/>
            </a:br>
            <a:r>
              <a:rPr lang="en-US" dirty="0"/>
              <a:t>Slide templates include:</a:t>
            </a:r>
            <a:br>
              <a:rPr lang="en-US" dirty="0"/>
            </a:br>
            <a:r>
              <a:rPr lang="en-US" dirty="0"/>
              <a:t>Opening Slide – 3 options</a:t>
            </a:r>
            <a:br>
              <a:rPr lang="en-US" dirty="0"/>
            </a:br>
            <a:r>
              <a:rPr lang="en-US"/>
              <a:t>Section Title Slide </a:t>
            </a:r>
            <a:r>
              <a:rPr lang="en-US" dirty="0"/>
              <a:t>– 4 options</a:t>
            </a:r>
            <a:br>
              <a:rPr lang="en-US" dirty="0"/>
            </a:br>
            <a:r>
              <a:rPr lang="en-US" dirty="0"/>
              <a:t>Content Slides – 12 options</a:t>
            </a:r>
            <a:br>
              <a:rPr lang="en-US" dirty="0"/>
            </a:br>
            <a:r>
              <a:rPr lang="en-US" dirty="0"/>
              <a:t>Closing Slides – 2 options</a:t>
            </a:r>
            <a:br>
              <a:rPr lang="en-US" dirty="0"/>
            </a:br>
            <a:br>
              <a:rPr lang="en-US" dirty="0"/>
            </a:br>
            <a:r>
              <a:rPr lang="en-US" dirty="0"/>
              <a:t>If none of the slide templates fit your needs, you can create new slides, but please try to follow the guidelines below. </a:t>
            </a:r>
            <a:br>
              <a:rPr lang="en-US" dirty="0"/>
            </a:br>
            <a:r>
              <a:rPr lang="en-US" dirty="0"/>
              <a:t>Basically, PPTs should be simple, clean, and consistent throughout and use lots of white space. </a:t>
            </a:r>
            <a:br>
              <a:rPr lang="en-US" dirty="0"/>
            </a:br>
            <a:br>
              <a:rPr lang="en-US" dirty="0"/>
            </a:br>
            <a:r>
              <a:rPr lang="en-US" dirty="0"/>
              <a:t>Photos: Photos in two of the Opening Slides, two of the Section Slides, and one of the Closing Slides cannot be changed. To add a photo of your choice as the background, you will need to follow these instructions. Right click on background &gt; Select “Format Background” &gt; Select “Picture or texture fill” &gt; Insert picture from “file”. Photos of your choice can be placed on all other slides. </a:t>
            </a:r>
            <a:br>
              <a:rPr lang="en-US" dirty="0"/>
            </a:br>
            <a:br>
              <a:rPr lang="en-US" dirty="0"/>
            </a:br>
            <a:r>
              <a:rPr lang="en-US" dirty="0"/>
              <a:t>Font: Only use Futura Lt BT or Futura </a:t>
            </a:r>
            <a:r>
              <a:rPr lang="en-US" dirty="0" err="1"/>
              <a:t>Hv</a:t>
            </a:r>
            <a:r>
              <a:rPr lang="en-US" dirty="0"/>
              <a:t> BT. If you do not have Futura installed on your computer, you can install them through Box &gt; +Corporate Documents - Open Access &gt; Logos &gt; Futura Fonts &gt; TrueType.</a:t>
            </a:r>
            <a:br>
              <a:rPr lang="en-US" dirty="0"/>
            </a:br>
            <a:br>
              <a:rPr lang="en-US" dirty="0"/>
            </a:br>
            <a:r>
              <a:rPr lang="en-US" dirty="0"/>
              <a:t>ACA Logo: There is a mix of the primary and secondary logos. The logo shown on the template cannot be changed. Try to use slides with the same logo throughout.</a:t>
            </a:r>
            <a:br>
              <a:rPr lang="en-US" dirty="0"/>
            </a:br>
            <a:br>
              <a:rPr lang="en-US" dirty="0"/>
            </a:br>
            <a:r>
              <a:rPr lang="en-US" dirty="0"/>
              <a:t>Questions: Laura @ x502</a:t>
            </a:r>
          </a:p>
        </p:txBody>
      </p:sp>
      <p:sp>
        <p:nvSpPr>
          <p:cNvPr id="4" name="Title Placeholder 3">
            <a:extLst>
              <a:ext uri="{FF2B5EF4-FFF2-40B4-BE49-F238E27FC236}">
                <a16:creationId xmlns:a16="http://schemas.microsoft.com/office/drawing/2014/main" id="{F189B9C5-BB2A-4924-B6DE-C07BC8D8D1FB}"/>
              </a:ext>
            </a:extLst>
          </p:cNvPr>
          <p:cNvSpPr>
            <a:spLocks noGrp="1"/>
          </p:cNvSpPr>
          <p:nvPr>
            <p:ph type="title"/>
          </p:nvPr>
        </p:nvSpPr>
        <p:spPr>
          <a:xfrm>
            <a:off x="310933" y="302004"/>
            <a:ext cx="11570134" cy="1067407"/>
          </a:xfrm>
          <a:prstGeom prst="rect">
            <a:avLst/>
          </a:prstGeom>
        </p:spPr>
        <p:txBody>
          <a:bodyPr vert="horz" lIns="91440" tIns="45720" rIns="91440" bIns="45720" rtlCol="0" anchor="ctr">
            <a:normAutofit/>
          </a:bodyPr>
          <a:lstStyle/>
          <a:p>
            <a:r>
              <a:rPr lang="en-US" dirty="0"/>
              <a:t>About this PPT template</a:t>
            </a:r>
          </a:p>
        </p:txBody>
      </p:sp>
    </p:spTree>
    <p:extLst>
      <p:ext uri="{BB962C8B-B14F-4D97-AF65-F5344CB8AC3E}">
        <p14:creationId xmlns:p14="http://schemas.microsoft.com/office/powerpoint/2010/main" val="4526644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Lst>
  <p:txStyles>
    <p:titleStyle>
      <a:lvl1pPr algn="l" defTabSz="914400" rtl="0" eaLnBrk="1" latinLnBrk="0" hangingPunct="1">
        <a:lnSpc>
          <a:spcPct val="90000"/>
        </a:lnSpc>
        <a:spcBef>
          <a:spcPct val="0"/>
        </a:spcBef>
        <a:buNone/>
        <a:defRPr sz="4400" kern="1200">
          <a:solidFill>
            <a:schemeClr val="tx1"/>
          </a:solidFill>
          <a:latin typeface="Futura Std Book" panose="020B0502020204020303" pitchFamily="34" charset="0"/>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2"/>
          </a:solidFill>
          <a:latin typeface="Futura Std Light" panose="020B04020202040203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C68632-E245-4A05-BDF0-674C44752A23}"/>
              </a:ext>
            </a:extLst>
          </p:cNvPr>
          <p:cNvSpPr/>
          <p:nvPr/>
        </p:nvSpPr>
        <p:spPr>
          <a:xfrm>
            <a:off x="0" y="1009721"/>
            <a:ext cx="121920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Futura Std Book"/>
                <a:ea typeface="+mn-ea"/>
                <a:cs typeface="+mn-cs"/>
              </a:rPr>
              <a:t>VEC Training Series</a:t>
            </a:r>
          </a:p>
        </p:txBody>
      </p:sp>
      <p:sp>
        <p:nvSpPr>
          <p:cNvPr id="4" name="TextBox 3">
            <a:extLst>
              <a:ext uri="{FF2B5EF4-FFF2-40B4-BE49-F238E27FC236}">
                <a16:creationId xmlns:a16="http://schemas.microsoft.com/office/drawing/2014/main" id="{85702130-48AC-4A85-99F8-480A2A4B53E8}"/>
              </a:ext>
            </a:extLst>
          </p:cNvPr>
          <p:cNvSpPr txBox="1"/>
          <p:nvPr/>
        </p:nvSpPr>
        <p:spPr>
          <a:xfrm>
            <a:off x="3047114" y="5150734"/>
            <a:ext cx="609777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Futura Std Book"/>
                <a:ea typeface="+mn-ea"/>
                <a:cs typeface="+mn-cs"/>
              </a:rPr>
              <a:t>Essential Resources for Camp</a:t>
            </a:r>
          </a:p>
        </p:txBody>
      </p:sp>
    </p:spTree>
    <p:extLst>
      <p:ext uri="{BB962C8B-B14F-4D97-AF65-F5344CB8AC3E}">
        <p14:creationId xmlns:p14="http://schemas.microsoft.com/office/powerpoint/2010/main" val="3076062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360D9-381A-4390-9F45-2524F0F1E449}"/>
              </a:ext>
            </a:extLst>
          </p:cNvPr>
          <p:cNvSpPr>
            <a:spLocks noGrp="1"/>
          </p:cNvSpPr>
          <p:nvPr>
            <p:ph type="title"/>
          </p:nvPr>
        </p:nvSpPr>
        <p:spPr>
          <a:xfrm>
            <a:off x="149534" y="4164981"/>
            <a:ext cx="4446850" cy="1540875"/>
          </a:xfrm>
        </p:spPr>
        <p:txBody>
          <a:bodyPr>
            <a:normAutofit/>
          </a:bodyPr>
          <a:lstStyle/>
          <a:p>
            <a:r>
              <a:rPr lang="en-US" sz="4000" b="1" dirty="0"/>
              <a:t>Strategies for Communication</a:t>
            </a:r>
            <a:endParaRPr lang="en-US" b="1" dirty="0"/>
          </a:p>
        </p:txBody>
      </p:sp>
      <p:pic>
        <p:nvPicPr>
          <p:cNvPr id="4" name="Picture 3" descr="A picture containing text, electronics, display, computer&#10;&#10;Description automatically generated">
            <a:extLst>
              <a:ext uri="{FF2B5EF4-FFF2-40B4-BE49-F238E27FC236}">
                <a16:creationId xmlns:a16="http://schemas.microsoft.com/office/drawing/2014/main" id="{13E9A86B-32A6-4556-8806-50C28F72A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5546" y="1072896"/>
            <a:ext cx="4200144" cy="4200144"/>
          </a:xfrm>
          <a:prstGeom prst="rect">
            <a:avLst/>
          </a:prstGeom>
        </p:spPr>
      </p:pic>
    </p:spTree>
    <p:extLst>
      <p:ext uri="{BB962C8B-B14F-4D97-AF65-F5344CB8AC3E}">
        <p14:creationId xmlns:p14="http://schemas.microsoft.com/office/powerpoint/2010/main" val="750195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360D9-381A-4390-9F45-2524F0F1E449}"/>
              </a:ext>
            </a:extLst>
          </p:cNvPr>
          <p:cNvSpPr>
            <a:spLocks noGrp="1"/>
          </p:cNvSpPr>
          <p:nvPr>
            <p:ph type="title"/>
          </p:nvPr>
        </p:nvSpPr>
        <p:spPr>
          <a:xfrm>
            <a:off x="149534" y="4164981"/>
            <a:ext cx="4446850" cy="1540875"/>
          </a:xfrm>
        </p:spPr>
        <p:txBody>
          <a:bodyPr>
            <a:normAutofit/>
          </a:bodyPr>
          <a:lstStyle/>
          <a:p>
            <a:r>
              <a:rPr lang="en-US" sz="4000" b="1" dirty="0"/>
              <a:t>Strategies for Communication</a:t>
            </a:r>
            <a:endParaRPr lang="en-US" b="1" dirty="0"/>
          </a:p>
        </p:txBody>
      </p:sp>
      <p:pic>
        <p:nvPicPr>
          <p:cNvPr id="4" name="Picture 3" descr="A picture containing text, electronics, display, computer&#10;&#10;Description automatically generated">
            <a:extLst>
              <a:ext uri="{FF2B5EF4-FFF2-40B4-BE49-F238E27FC236}">
                <a16:creationId xmlns:a16="http://schemas.microsoft.com/office/drawing/2014/main" id="{13E9A86B-32A6-4556-8806-50C28F72A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1014" y="597407"/>
            <a:ext cx="2523165" cy="2523165"/>
          </a:xfrm>
          <a:prstGeom prst="rect">
            <a:avLst/>
          </a:prstGeom>
        </p:spPr>
      </p:pic>
      <p:sp>
        <p:nvSpPr>
          <p:cNvPr id="5" name="Rectangle 4">
            <a:extLst>
              <a:ext uri="{FF2B5EF4-FFF2-40B4-BE49-F238E27FC236}">
                <a16:creationId xmlns:a16="http://schemas.microsoft.com/office/drawing/2014/main" id="{DA169906-28FE-429F-A962-BE88668CC48F}"/>
              </a:ext>
            </a:extLst>
          </p:cNvPr>
          <p:cNvSpPr/>
          <p:nvPr/>
        </p:nvSpPr>
        <p:spPr>
          <a:xfrm>
            <a:off x="3390052" y="1629158"/>
            <a:ext cx="6712545" cy="4216539"/>
          </a:xfrm>
          <a:prstGeom prst="rect">
            <a:avLst/>
          </a:prstGeom>
        </p:spPr>
        <p:txBody>
          <a:bodyPr wrap="square">
            <a:spAutoFit/>
          </a:bodyPr>
          <a:lstStyle/>
          <a:p>
            <a:pPr marL="234950" marR="0" lvl="0" algn="l" defTabSz="914400" rtl="0" eaLnBrk="1" fontAlgn="auto" latinLnBrk="0" hangingPunct="1">
              <a:lnSpc>
                <a:spcPct val="100000"/>
              </a:lnSpc>
              <a:spcBef>
                <a:spcPts val="0"/>
              </a:spcBef>
              <a:spcAft>
                <a:spcPts val="2400"/>
              </a:spcAft>
              <a:buClrTx/>
              <a:buSzTx/>
              <a:tabLst/>
              <a:defRPr/>
            </a:pPr>
            <a:r>
              <a:rPr lang="en-US" sz="2800" b="1" dirty="0">
                <a:solidFill>
                  <a:schemeClr val="accent5"/>
                </a:solidFill>
                <a:latin typeface="Futura Std Book"/>
              </a:rPr>
              <a:t>ACA Connect</a:t>
            </a:r>
          </a:p>
          <a:p>
            <a:pPr marL="234950" marR="0" lvl="0" algn="l" defTabSz="914400" rtl="0" eaLnBrk="1" fontAlgn="auto" latinLnBrk="0" hangingPunct="1">
              <a:lnSpc>
                <a:spcPct val="100000"/>
              </a:lnSpc>
              <a:spcBef>
                <a:spcPts val="0"/>
              </a:spcBef>
              <a:spcAft>
                <a:spcPts val="2400"/>
              </a:spcAft>
              <a:buClrTx/>
              <a:buSzTx/>
              <a:tabLst/>
              <a:defRPr/>
            </a:pPr>
            <a:r>
              <a:rPr lang="en-US" sz="2800" b="1" dirty="0">
                <a:solidFill>
                  <a:schemeClr val="accent5"/>
                </a:solidFill>
                <a:latin typeface="Futura Std Book"/>
              </a:rPr>
              <a:t>    LCOL Newsletter</a:t>
            </a:r>
          </a:p>
          <a:p>
            <a:pPr marL="234950" marR="0" lvl="0" algn="l" defTabSz="914400" rtl="0" eaLnBrk="1" fontAlgn="auto" latinLnBrk="0" hangingPunct="1">
              <a:lnSpc>
                <a:spcPct val="100000"/>
              </a:lnSpc>
              <a:spcBef>
                <a:spcPts val="0"/>
              </a:spcBef>
              <a:spcAft>
                <a:spcPts val="2400"/>
              </a:spcAft>
              <a:buClrTx/>
              <a:buSzTx/>
              <a:tabLst/>
              <a:defRPr/>
            </a:pPr>
            <a:r>
              <a:rPr lang="en-US" sz="2800" b="1" dirty="0">
                <a:solidFill>
                  <a:schemeClr val="accent5"/>
                </a:solidFill>
                <a:latin typeface="Futura Std Book"/>
              </a:rPr>
              <a:t>          ACA Now</a:t>
            </a:r>
          </a:p>
          <a:p>
            <a:pPr marL="234950" marR="0" lvl="0" algn="l" defTabSz="914400" rtl="0" eaLnBrk="1" fontAlgn="auto" latinLnBrk="0" hangingPunct="1">
              <a:lnSpc>
                <a:spcPct val="100000"/>
              </a:lnSpc>
              <a:spcBef>
                <a:spcPts val="0"/>
              </a:spcBef>
              <a:spcAft>
                <a:spcPts val="2400"/>
              </a:spcAft>
              <a:buClrTx/>
              <a:buSzTx/>
              <a:tabLst/>
              <a:defRPr/>
            </a:pPr>
            <a:r>
              <a:rPr lang="en-US" sz="2800" b="1" dirty="0">
                <a:solidFill>
                  <a:schemeClr val="accent5"/>
                </a:solidFill>
                <a:latin typeface="Futura Std Book"/>
              </a:rPr>
              <a:t>                ACA Website</a:t>
            </a:r>
          </a:p>
          <a:p>
            <a:pPr marL="234950" marR="0" lvl="0" algn="l" defTabSz="914400" rtl="0" eaLnBrk="1" fontAlgn="auto" latinLnBrk="0" hangingPunct="1">
              <a:lnSpc>
                <a:spcPct val="100000"/>
              </a:lnSpc>
              <a:spcBef>
                <a:spcPts val="0"/>
              </a:spcBef>
              <a:spcAft>
                <a:spcPts val="2400"/>
              </a:spcAft>
              <a:buClrTx/>
              <a:buSzTx/>
              <a:tabLst/>
              <a:defRPr/>
            </a:pPr>
            <a:r>
              <a:rPr lang="en-US" sz="2800" b="1" dirty="0">
                <a:solidFill>
                  <a:schemeClr val="accent5"/>
                </a:solidFill>
                <a:latin typeface="Futura Std Book"/>
              </a:rPr>
              <a:t>                      Social Media</a:t>
            </a:r>
          </a:p>
          <a:p>
            <a:pPr marL="234950" marR="0" lvl="0" algn="l" defTabSz="914400" rtl="0" eaLnBrk="1" fontAlgn="auto" latinLnBrk="0" hangingPunct="1">
              <a:lnSpc>
                <a:spcPct val="100000"/>
              </a:lnSpc>
              <a:spcBef>
                <a:spcPts val="0"/>
              </a:spcBef>
              <a:spcAft>
                <a:spcPts val="2400"/>
              </a:spcAft>
              <a:buClrTx/>
              <a:buSzTx/>
              <a:tabLst/>
              <a:defRPr/>
            </a:pPr>
            <a:endParaRPr kumimoji="0" lang="en-US" sz="2800" b="1" i="0" u="none" strike="noStrike" kern="1200" cap="none" spc="0" normalizeH="0" baseline="0" noProof="0" dirty="0">
              <a:ln>
                <a:noFill/>
              </a:ln>
              <a:solidFill>
                <a:schemeClr val="accent5"/>
              </a:solidFill>
              <a:effectLst/>
              <a:uLnTx/>
              <a:uFillTx/>
              <a:latin typeface="Futura Std Book"/>
              <a:ea typeface="+mn-ea"/>
              <a:cs typeface="+mn-cs"/>
            </a:endParaRPr>
          </a:p>
        </p:txBody>
      </p:sp>
    </p:spTree>
    <p:extLst>
      <p:ext uri="{BB962C8B-B14F-4D97-AF65-F5344CB8AC3E}">
        <p14:creationId xmlns:p14="http://schemas.microsoft.com/office/powerpoint/2010/main" val="1458774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6FAC3B-2830-4576-B7AE-4B46D7AF8774}"/>
              </a:ext>
            </a:extLst>
          </p:cNvPr>
          <p:cNvSpPr>
            <a:spLocks noGrp="1"/>
          </p:cNvSpPr>
          <p:nvPr>
            <p:ph type="title"/>
          </p:nvPr>
        </p:nvSpPr>
        <p:spPr>
          <a:xfrm>
            <a:off x="3545741" y="2011680"/>
            <a:ext cx="5100518" cy="3209063"/>
          </a:xfrm>
        </p:spPr>
        <p:txBody>
          <a:bodyPr>
            <a:normAutofit/>
          </a:bodyPr>
          <a:lstStyle/>
          <a:p>
            <a:r>
              <a:rPr lang="en-US" sz="6600" b="1" dirty="0">
                <a:latin typeface="Ravie" panose="04040805050809020602" pitchFamily="82" charset="0"/>
              </a:rPr>
              <a:t>Thank you!</a:t>
            </a:r>
          </a:p>
        </p:txBody>
      </p:sp>
    </p:spTree>
    <p:extLst>
      <p:ext uri="{BB962C8B-B14F-4D97-AF65-F5344CB8AC3E}">
        <p14:creationId xmlns:p14="http://schemas.microsoft.com/office/powerpoint/2010/main" val="2097002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C68632-E245-4A05-BDF0-674C44752A23}"/>
              </a:ext>
            </a:extLst>
          </p:cNvPr>
          <p:cNvSpPr/>
          <p:nvPr/>
        </p:nvSpPr>
        <p:spPr>
          <a:xfrm>
            <a:off x="0" y="1009721"/>
            <a:ext cx="121920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Futura Std Book"/>
                <a:ea typeface="+mn-ea"/>
                <a:cs typeface="+mn-cs"/>
              </a:rPr>
              <a:t>VEC Training Series</a:t>
            </a:r>
          </a:p>
        </p:txBody>
      </p:sp>
      <p:sp>
        <p:nvSpPr>
          <p:cNvPr id="4" name="TextBox 3">
            <a:extLst>
              <a:ext uri="{FF2B5EF4-FFF2-40B4-BE49-F238E27FC236}">
                <a16:creationId xmlns:a16="http://schemas.microsoft.com/office/drawing/2014/main" id="{85702130-48AC-4A85-99F8-480A2A4B53E8}"/>
              </a:ext>
            </a:extLst>
          </p:cNvPr>
          <p:cNvSpPr txBox="1"/>
          <p:nvPr/>
        </p:nvSpPr>
        <p:spPr>
          <a:xfrm>
            <a:off x="3047114" y="5150734"/>
            <a:ext cx="609777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Futura Std Book"/>
                <a:ea typeface="+mn-ea"/>
                <a:cs typeface="+mn-cs"/>
              </a:rPr>
              <a:t>Essential Resources for Camp</a:t>
            </a:r>
          </a:p>
        </p:txBody>
      </p:sp>
    </p:spTree>
    <p:extLst>
      <p:ext uri="{BB962C8B-B14F-4D97-AF65-F5344CB8AC3E}">
        <p14:creationId xmlns:p14="http://schemas.microsoft.com/office/powerpoint/2010/main" val="2272978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360D9-381A-4390-9F45-2524F0F1E449}"/>
              </a:ext>
            </a:extLst>
          </p:cNvPr>
          <p:cNvSpPr>
            <a:spLocks noGrp="1"/>
          </p:cNvSpPr>
          <p:nvPr>
            <p:ph type="title"/>
          </p:nvPr>
        </p:nvSpPr>
        <p:spPr>
          <a:xfrm>
            <a:off x="149534" y="4164981"/>
            <a:ext cx="3583567" cy="808463"/>
          </a:xfrm>
        </p:spPr>
        <p:txBody>
          <a:bodyPr/>
          <a:lstStyle/>
          <a:p>
            <a:r>
              <a:rPr lang="en-US" sz="4000" b="1" dirty="0"/>
              <a:t>Outcomes</a:t>
            </a:r>
            <a:endParaRPr lang="en-US" b="1" dirty="0"/>
          </a:p>
        </p:txBody>
      </p:sp>
      <p:sp>
        <p:nvSpPr>
          <p:cNvPr id="3" name="TextBox 2">
            <a:extLst>
              <a:ext uri="{FF2B5EF4-FFF2-40B4-BE49-F238E27FC236}">
                <a16:creationId xmlns:a16="http://schemas.microsoft.com/office/drawing/2014/main" id="{3590FBBF-FA79-4D2A-86B0-CF68636EABAB}"/>
              </a:ext>
            </a:extLst>
          </p:cNvPr>
          <p:cNvSpPr txBox="1"/>
          <p:nvPr/>
        </p:nvSpPr>
        <p:spPr>
          <a:xfrm>
            <a:off x="1356732" y="486595"/>
            <a:ext cx="94785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30046"/>
                </a:solidFill>
                <a:effectLst/>
                <a:uLnTx/>
                <a:uFillTx/>
                <a:latin typeface="Futura Std Book"/>
                <a:ea typeface="+mn-ea"/>
                <a:cs typeface="+mn-cs"/>
              </a:rPr>
              <a:t>The end of our time together, we will have…</a:t>
            </a:r>
          </a:p>
        </p:txBody>
      </p:sp>
      <p:sp>
        <p:nvSpPr>
          <p:cNvPr id="5" name="TextBox 4">
            <a:extLst>
              <a:ext uri="{FF2B5EF4-FFF2-40B4-BE49-F238E27FC236}">
                <a16:creationId xmlns:a16="http://schemas.microsoft.com/office/drawing/2014/main" id="{CD8AB836-1AB6-4CFB-AECD-C6045586D745}"/>
              </a:ext>
            </a:extLst>
          </p:cNvPr>
          <p:cNvSpPr txBox="1"/>
          <p:nvPr/>
        </p:nvSpPr>
        <p:spPr>
          <a:xfrm>
            <a:off x="2285673" y="1454674"/>
            <a:ext cx="9089898"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A"/>
                </a:solidFill>
                <a:effectLst/>
                <a:uLnTx/>
                <a:uFillTx/>
                <a:latin typeface="Futura Std Light"/>
                <a:ea typeface="+mn-ea"/>
                <a:cs typeface="+mn-cs"/>
              </a:rPr>
              <a:t>Been updated on critical</a:t>
            </a:r>
            <a:r>
              <a:rPr kumimoji="0" lang="en-US" sz="2400" b="1" i="0" u="none" strike="noStrike" kern="1200" cap="none" spc="0" normalizeH="0" noProof="0" dirty="0">
                <a:ln>
                  <a:noFill/>
                </a:ln>
                <a:solidFill>
                  <a:srgbClr val="44546A"/>
                </a:solidFill>
                <a:effectLst/>
                <a:uLnTx/>
                <a:uFillTx/>
                <a:latin typeface="Futura Std Light"/>
                <a:ea typeface="+mn-ea"/>
                <a:cs typeface="+mn-cs"/>
              </a:rPr>
              <a:t> </a:t>
            </a:r>
            <a:r>
              <a:rPr lang="en-US" sz="2400" b="1" dirty="0">
                <a:solidFill>
                  <a:srgbClr val="44546A"/>
                </a:solidFill>
                <a:latin typeface="Futura Std Light"/>
              </a:rPr>
              <a:t>ACA initiatives to support camps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546A"/>
                </a:solidFill>
                <a:latin typeface="Futura Std Light"/>
              </a:rPr>
              <a:t>   through to the summer of 2021 and asked questions for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546A"/>
                </a:solidFill>
                <a:latin typeface="Futura Std Light"/>
              </a:rPr>
              <a:t>      clarity and understanding.</a:t>
            </a:r>
            <a:endParaRPr kumimoji="0" lang="en-US" sz="2400" b="1" i="0" u="none" strike="noStrike" kern="1200" cap="none" spc="0" normalizeH="0" baseline="0" noProof="0" dirty="0">
              <a:ln>
                <a:noFill/>
              </a:ln>
              <a:solidFill>
                <a:srgbClr val="44546A"/>
              </a:solidFill>
              <a:effectLst/>
              <a:uLnTx/>
              <a:uFillTx/>
              <a:latin typeface="Futura St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A"/>
              </a:solidFill>
              <a:effectLst/>
              <a:uLnTx/>
              <a:uFillTx/>
              <a:latin typeface="Futura St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A"/>
                </a:solidFill>
                <a:effectLst/>
                <a:uLnTx/>
                <a:uFillTx/>
                <a:latin typeface="Futura Std Light"/>
                <a:ea typeface="+mn-ea"/>
                <a:cs typeface="+mn-cs"/>
              </a:rPr>
              <a:t>           Identified</a:t>
            </a:r>
            <a:r>
              <a:rPr kumimoji="0" lang="en-US" sz="2400" b="1" i="0" u="none" strike="noStrike" kern="1200" cap="none" spc="0" normalizeH="0" noProof="0" dirty="0">
                <a:ln>
                  <a:noFill/>
                </a:ln>
                <a:solidFill>
                  <a:srgbClr val="44546A"/>
                </a:solidFill>
                <a:effectLst/>
                <a:uLnTx/>
                <a:uFillTx/>
                <a:latin typeface="Futura Std Light"/>
                <a:ea typeface="+mn-ea"/>
                <a:cs typeface="+mn-cs"/>
              </a:rPr>
              <a:t> any additional key areas of support needed by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546A"/>
                </a:solidFill>
                <a:latin typeface="Futura Std Light"/>
              </a:rPr>
              <a:t>                </a:t>
            </a:r>
            <a:r>
              <a:rPr kumimoji="0" lang="en-US" sz="2400" b="1" i="0" u="none" strike="noStrike" kern="1200" cap="none" spc="0" normalizeH="0" noProof="0" dirty="0">
                <a:ln>
                  <a:noFill/>
                </a:ln>
                <a:solidFill>
                  <a:srgbClr val="44546A"/>
                </a:solidFill>
                <a:effectLst/>
                <a:uLnTx/>
                <a:uFillTx/>
                <a:latin typeface="Futura Std Light"/>
                <a:ea typeface="+mn-ea"/>
                <a:cs typeface="+mn-cs"/>
              </a:rPr>
              <a:t>camps as they plan for the summer of 2021.</a:t>
            </a:r>
            <a:endParaRPr kumimoji="0" lang="en-US" sz="2400" b="1" i="0" u="none" strike="noStrike" kern="1200" cap="none" spc="0" normalizeH="0" baseline="0" noProof="0" dirty="0">
              <a:ln>
                <a:noFill/>
              </a:ln>
              <a:solidFill>
                <a:srgbClr val="44546A"/>
              </a:solidFill>
              <a:effectLst/>
              <a:uLnTx/>
              <a:uFillTx/>
              <a:latin typeface="Futura St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546A"/>
              </a:solidFill>
              <a:effectLst/>
              <a:uLnTx/>
              <a:uFillTx/>
              <a:latin typeface="Futura St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546A"/>
                </a:solidFill>
                <a:effectLst/>
                <a:uLnTx/>
                <a:uFillTx/>
                <a:latin typeface="Futura Std Light"/>
                <a:ea typeface="+mn-ea"/>
                <a:cs typeface="+mn-cs"/>
              </a:rPr>
              <a:t>                       </a:t>
            </a:r>
            <a:r>
              <a:rPr lang="en-US" sz="2400" b="1" dirty="0">
                <a:solidFill>
                  <a:srgbClr val="44546A"/>
                </a:solidFill>
                <a:latin typeface="Futura Std Light"/>
              </a:rPr>
              <a:t>Identified strategies to share this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546A"/>
                </a:solidFill>
                <a:latin typeface="Futura Std Light"/>
              </a:rPr>
              <a:t>                           with ACA members and the broader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546A"/>
                </a:solidFill>
                <a:latin typeface="Futura Std Light"/>
              </a:rPr>
              <a:t>                                field of camp.</a:t>
            </a:r>
            <a:endParaRPr kumimoji="0" lang="en-US" sz="2400" b="1" i="0" u="none" strike="noStrike" kern="1200" cap="none" spc="0" normalizeH="0" baseline="0" noProof="0" dirty="0">
              <a:ln>
                <a:noFill/>
              </a:ln>
              <a:solidFill>
                <a:srgbClr val="44546A"/>
              </a:solidFill>
              <a:effectLst/>
              <a:uLnTx/>
              <a:uFillTx/>
              <a:latin typeface="Futura St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solidFill>
              <a:effectLst/>
              <a:uLnTx/>
              <a:uFillTx/>
              <a:latin typeface="Futura Std Light"/>
              <a:ea typeface="+mn-ea"/>
              <a:cs typeface="+mn-cs"/>
            </a:endParaRPr>
          </a:p>
        </p:txBody>
      </p:sp>
    </p:spTree>
    <p:extLst>
      <p:ext uri="{BB962C8B-B14F-4D97-AF65-F5344CB8AC3E}">
        <p14:creationId xmlns:p14="http://schemas.microsoft.com/office/powerpoint/2010/main" val="92648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fade">
                                      <p:cBhvr>
                                        <p:cTn id="26" dur="500"/>
                                        <p:tgtEl>
                                          <p:spTgt spid="5">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fade">
                                      <p:cBhvr>
                                        <p:cTn id="29" dur="500"/>
                                        <p:tgtEl>
                                          <p:spTgt spid="5">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fade">
                                      <p:cBhvr>
                                        <p:cTn id="3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84325DF-AD6E-46EC-A453-2BE491BD866A}"/>
              </a:ext>
            </a:extLst>
          </p:cNvPr>
          <p:cNvSpPr txBox="1"/>
          <p:nvPr/>
        </p:nvSpPr>
        <p:spPr>
          <a:xfrm>
            <a:off x="2529300" y="2588413"/>
            <a:ext cx="6682627" cy="954107"/>
          </a:xfrm>
          <a:prstGeom prst="rect">
            <a:avLst/>
          </a:prstGeom>
          <a:noFill/>
        </p:spPr>
        <p:txBody>
          <a:bodyPr wrap="square">
            <a:spAutoFit/>
          </a:bodyPr>
          <a:lstStyle/>
          <a:p>
            <a:pPr marL="234950" marR="0" lvl="0" algn="ctr" defTabSz="914400" rtl="0" eaLnBrk="1" fontAlgn="auto" latinLnBrk="0" hangingPunct="1">
              <a:lnSpc>
                <a:spcPct val="100000"/>
              </a:lnSpc>
              <a:spcBef>
                <a:spcPts val="0"/>
              </a:spcBef>
              <a:spcAft>
                <a:spcPts val="2400"/>
              </a:spcAft>
              <a:buClrTx/>
              <a:buSzTx/>
              <a:tabLst/>
              <a:defRPr/>
            </a:pPr>
            <a:r>
              <a:rPr kumimoji="0" lang="en-US" sz="2800" b="1" i="0" u="none" strike="noStrike" kern="1200" cap="none" spc="0" normalizeH="0" baseline="0" noProof="0" dirty="0">
                <a:ln>
                  <a:noFill/>
                </a:ln>
                <a:solidFill>
                  <a:schemeClr val="tx2"/>
                </a:solidFill>
                <a:effectLst/>
                <a:uLnTx/>
                <a:uFillTx/>
                <a:latin typeface="Futura Std Book" panose="020B0502020204020303" pitchFamily="34" charset="0"/>
                <a:ea typeface="+mn-ea"/>
                <a:cs typeface="+mn-cs"/>
              </a:rPr>
              <a:t>January 8</a:t>
            </a:r>
            <a:r>
              <a:rPr kumimoji="0" lang="en-US" sz="2800" b="1" i="0" u="none" strike="noStrike" kern="1200" cap="none" spc="0" normalizeH="0" baseline="30000" noProof="0" dirty="0">
                <a:ln>
                  <a:noFill/>
                </a:ln>
                <a:solidFill>
                  <a:schemeClr val="tx2"/>
                </a:solidFill>
                <a:effectLst/>
                <a:uLnTx/>
                <a:uFillTx/>
                <a:latin typeface="Futura Std Book" panose="020B0502020204020303" pitchFamily="34" charset="0"/>
                <a:ea typeface="+mn-ea"/>
                <a:cs typeface="+mn-cs"/>
              </a:rPr>
              <a:t>th</a:t>
            </a:r>
            <a:r>
              <a:rPr kumimoji="0" lang="en-US" sz="2800" b="1" i="0" u="none" strike="noStrike" kern="1200" cap="none" spc="0" normalizeH="0" baseline="0" noProof="0" dirty="0">
                <a:ln>
                  <a:noFill/>
                </a:ln>
                <a:solidFill>
                  <a:schemeClr val="tx2"/>
                </a:solidFill>
                <a:effectLst/>
                <a:uLnTx/>
                <a:uFillTx/>
                <a:latin typeface="Futura Std Book" panose="020B0502020204020303" pitchFamily="34" charset="0"/>
                <a:ea typeface="+mn-ea"/>
                <a:cs typeface="+mn-cs"/>
              </a:rPr>
              <a:t> will focus on ACA’s essential services for camps</a:t>
            </a:r>
          </a:p>
        </p:txBody>
      </p:sp>
      <p:sp>
        <p:nvSpPr>
          <p:cNvPr id="2" name="Rectangle 1">
            <a:extLst>
              <a:ext uri="{FF2B5EF4-FFF2-40B4-BE49-F238E27FC236}">
                <a16:creationId xmlns:a16="http://schemas.microsoft.com/office/drawing/2014/main" id="{E8456EBE-4874-4E2D-9BCA-F6981301A1CF}"/>
              </a:ext>
            </a:extLst>
          </p:cNvPr>
          <p:cNvSpPr/>
          <p:nvPr/>
        </p:nvSpPr>
        <p:spPr>
          <a:xfrm>
            <a:off x="2721429" y="2405743"/>
            <a:ext cx="6682627" cy="13933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C8AF9CC-5DD0-4729-A767-490B0721B3FB}"/>
              </a:ext>
            </a:extLst>
          </p:cNvPr>
          <p:cNvSpPr txBox="1">
            <a:spLocks/>
          </p:cNvSpPr>
          <p:nvPr/>
        </p:nvSpPr>
        <p:spPr>
          <a:xfrm>
            <a:off x="516191" y="0"/>
            <a:ext cx="111596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Futura Std Book" panose="020B05020202040203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Futura Std Book" panose="020B0502020204020303" pitchFamily="34" charset="0"/>
                <a:ea typeface="+mj-ea"/>
                <a:cs typeface="+mj-cs"/>
              </a:rPr>
              <a:t>Critical Initiatives to Support Camps</a:t>
            </a:r>
          </a:p>
        </p:txBody>
      </p:sp>
      <p:sp>
        <p:nvSpPr>
          <p:cNvPr id="29" name="Rectangle 28">
            <a:extLst>
              <a:ext uri="{FF2B5EF4-FFF2-40B4-BE49-F238E27FC236}">
                <a16:creationId xmlns:a16="http://schemas.microsoft.com/office/drawing/2014/main" id="{338CE03B-5BC8-4857-81D4-63FC8EB2072A}"/>
              </a:ext>
            </a:extLst>
          </p:cNvPr>
          <p:cNvSpPr/>
          <p:nvPr/>
        </p:nvSpPr>
        <p:spPr>
          <a:xfrm>
            <a:off x="983529" y="1564573"/>
            <a:ext cx="10435586" cy="1261884"/>
          </a:xfrm>
          <a:prstGeom prst="rect">
            <a:avLst/>
          </a:prstGeom>
        </p:spPr>
        <p:txBody>
          <a:bodyPr wrap="square">
            <a:spAutoFit/>
          </a:bodyPr>
          <a:lstStyle/>
          <a:p>
            <a:pPr marL="234950" marR="0" lvl="0" algn="l" defTabSz="914400" rtl="0" eaLnBrk="1" fontAlgn="auto" latinLnBrk="0" hangingPunct="1">
              <a:lnSpc>
                <a:spcPct val="100000"/>
              </a:lnSpc>
              <a:spcBef>
                <a:spcPts val="0"/>
              </a:spcBef>
              <a:spcAft>
                <a:spcPts val="2400"/>
              </a:spcAft>
              <a:buClrTx/>
              <a:buSzTx/>
              <a:tabLst/>
              <a:defRPr/>
            </a:pPr>
            <a:r>
              <a:rPr lang="en-US" sz="2800" b="1" dirty="0">
                <a:solidFill>
                  <a:schemeClr val="accent5"/>
                </a:solidFill>
                <a:latin typeface="Futura Std Book"/>
              </a:rPr>
              <a:t>Focus on needs to get camps to the summer of 2021</a:t>
            </a:r>
          </a:p>
          <a:p>
            <a:pPr marL="234950" marR="0" lvl="0" algn="l" defTabSz="914400" rtl="0" eaLnBrk="1" fontAlgn="auto" latinLnBrk="0" hangingPunct="1">
              <a:lnSpc>
                <a:spcPct val="100000"/>
              </a:lnSpc>
              <a:spcBef>
                <a:spcPts val="0"/>
              </a:spcBef>
              <a:spcAft>
                <a:spcPts val="2400"/>
              </a:spcAft>
              <a:buClrTx/>
              <a:buSzTx/>
              <a:tabLst/>
              <a:defRPr/>
            </a:pPr>
            <a:endParaRPr kumimoji="0" lang="en-US" sz="2800" b="1" i="0" u="none" strike="noStrike" kern="1200" cap="none" spc="0" normalizeH="0" baseline="0" noProof="0" dirty="0">
              <a:ln>
                <a:noFill/>
              </a:ln>
              <a:solidFill>
                <a:schemeClr val="accent5"/>
              </a:solidFill>
              <a:effectLst/>
              <a:uLnTx/>
              <a:uFillTx/>
              <a:latin typeface="Futura Std Book"/>
              <a:ea typeface="+mn-ea"/>
              <a:cs typeface="+mn-cs"/>
            </a:endParaRPr>
          </a:p>
        </p:txBody>
      </p:sp>
      <p:sp>
        <p:nvSpPr>
          <p:cNvPr id="9" name="Rectangle 8">
            <a:extLst>
              <a:ext uri="{FF2B5EF4-FFF2-40B4-BE49-F238E27FC236}">
                <a16:creationId xmlns:a16="http://schemas.microsoft.com/office/drawing/2014/main" id="{51A194A1-E0C1-4FC5-B3AC-3604A964605E}"/>
              </a:ext>
            </a:extLst>
          </p:cNvPr>
          <p:cNvSpPr/>
          <p:nvPr/>
        </p:nvSpPr>
        <p:spPr>
          <a:xfrm>
            <a:off x="1436913" y="2350369"/>
            <a:ext cx="6813952" cy="3477875"/>
          </a:xfrm>
          <a:prstGeom prst="rect">
            <a:avLst/>
          </a:prstGeom>
        </p:spPr>
        <p:txBody>
          <a:bodyPr wrap="square">
            <a:spAutoFit/>
          </a:bodyPr>
          <a:lstStyle/>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b="1" dirty="0">
                <a:latin typeface="Futura Std Book"/>
              </a:rPr>
              <a:t>Financial Relief</a:t>
            </a:r>
          </a:p>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b="1" dirty="0">
                <a:latin typeface="Futura Std Book"/>
              </a:rPr>
              <a:t>State &amp; Federal Advocacy</a:t>
            </a:r>
          </a:p>
          <a:p>
            <a:pPr marL="692150" indent="-457200">
              <a:spcAft>
                <a:spcPts val="2400"/>
              </a:spcAft>
              <a:buFont typeface="Arial" panose="020B0604020202020204" pitchFamily="34" charset="0"/>
              <a:buChar char="•"/>
              <a:defRPr/>
            </a:pPr>
            <a:r>
              <a:rPr lang="en-US" sz="2800" b="1" dirty="0">
                <a:latin typeface="Futura Std Book"/>
              </a:rPr>
              <a:t>Diversity, Equity &amp; Inclusion</a:t>
            </a:r>
          </a:p>
          <a:p>
            <a:pPr marL="692150" indent="-457200">
              <a:spcAft>
                <a:spcPts val="2400"/>
              </a:spcAft>
              <a:buFont typeface="Arial" panose="020B0604020202020204" pitchFamily="34" charset="0"/>
              <a:buChar char="•"/>
              <a:defRPr/>
            </a:pPr>
            <a:r>
              <a:rPr lang="en-US" sz="2800" b="1" dirty="0">
                <a:latin typeface="Futura Std Book"/>
              </a:rPr>
              <a:t>COVID Management Resources</a:t>
            </a:r>
          </a:p>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b="1" dirty="0">
                <a:latin typeface="Futura Std Book"/>
              </a:rPr>
              <a:t>Communication</a:t>
            </a:r>
          </a:p>
        </p:txBody>
      </p:sp>
      <p:pic>
        <p:nvPicPr>
          <p:cNvPr id="3" name="Picture 2" descr="A picture containing circle&#10;&#10;Description automatically generated">
            <a:extLst>
              <a:ext uri="{FF2B5EF4-FFF2-40B4-BE49-F238E27FC236}">
                <a16:creationId xmlns:a16="http://schemas.microsoft.com/office/drawing/2014/main" id="{4F3D6D73-7C39-4842-92B6-F3A0756CD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3231">
            <a:off x="8844158" y="3063451"/>
            <a:ext cx="2750599" cy="2750599"/>
          </a:xfrm>
          <a:prstGeom prst="rect">
            <a:avLst/>
          </a:prstGeom>
        </p:spPr>
      </p:pic>
    </p:spTree>
    <p:extLst>
      <p:ext uri="{BB962C8B-B14F-4D97-AF65-F5344CB8AC3E}">
        <p14:creationId xmlns:p14="http://schemas.microsoft.com/office/powerpoint/2010/main" val="411509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fade">
                                      <p:cBhvr>
                                        <p:cTn id="30" dur="500"/>
                                        <p:tgtEl>
                                          <p:spTgt spid="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500"/>
                                        <p:tgtEl>
                                          <p:spTgt spid="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xEl>
                                              <p:pRg st="3" end="3"/>
                                            </p:txEl>
                                          </p:spTgt>
                                        </p:tgtEl>
                                        <p:attrNameLst>
                                          <p:attrName>style.visibility</p:attrName>
                                        </p:attrNameLst>
                                      </p:cBhvr>
                                      <p:to>
                                        <p:strVal val="visible"/>
                                      </p:to>
                                    </p:set>
                                    <p:animEffect transition="in" filter="fade">
                                      <p:cBhvr>
                                        <p:cTn id="40" dur="500"/>
                                        <p:tgtEl>
                                          <p:spTgt spid="9">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animEffect transition="in" filter="fade">
                                      <p:cBhvr>
                                        <p:cTn id="45"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C8AF9CC-5DD0-4729-A767-490B0721B3FB}"/>
              </a:ext>
            </a:extLst>
          </p:cNvPr>
          <p:cNvSpPr txBox="1">
            <a:spLocks/>
          </p:cNvSpPr>
          <p:nvPr/>
        </p:nvSpPr>
        <p:spPr>
          <a:xfrm>
            <a:off x="516191" y="0"/>
            <a:ext cx="111596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Futura Std Book" panose="020B05020202040203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Futura Std Book" panose="020B0502020204020303" pitchFamily="34" charset="0"/>
                <a:ea typeface="+mj-ea"/>
                <a:cs typeface="+mj-cs"/>
              </a:rPr>
              <a:t>Financial Relief for Camps</a:t>
            </a:r>
          </a:p>
        </p:txBody>
      </p:sp>
      <p:sp>
        <p:nvSpPr>
          <p:cNvPr id="29" name="Rectangle 28">
            <a:extLst>
              <a:ext uri="{FF2B5EF4-FFF2-40B4-BE49-F238E27FC236}">
                <a16:creationId xmlns:a16="http://schemas.microsoft.com/office/drawing/2014/main" id="{338CE03B-5BC8-4857-81D4-63FC8EB2072A}"/>
              </a:ext>
            </a:extLst>
          </p:cNvPr>
          <p:cNvSpPr/>
          <p:nvPr/>
        </p:nvSpPr>
        <p:spPr>
          <a:xfrm>
            <a:off x="983529" y="1564573"/>
            <a:ext cx="10435586" cy="1261884"/>
          </a:xfrm>
          <a:prstGeom prst="rect">
            <a:avLst/>
          </a:prstGeom>
        </p:spPr>
        <p:txBody>
          <a:bodyPr wrap="square">
            <a:spAutoFit/>
          </a:bodyPr>
          <a:lstStyle/>
          <a:p>
            <a:pPr marL="234950" marR="0" lvl="0" algn="l" defTabSz="914400" rtl="0" eaLnBrk="1" fontAlgn="auto" latinLnBrk="0" hangingPunct="1">
              <a:lnSpc>
                <a:spcPct val="100000"/>
              </a:lnSpc>
              <a:spcBef>
                <a:spcPts val="0"/>
              </a:spcBef>
              <a:spcAft>
                <a:spcPts val="2400"/>
              </a:spcAft>
              <a:buClrTx/>
              <a:buSzTx/>
              <a:tabLst/>
              <a:defRPr/>
            </a:pPr>
            <a:r>
              <a:rPr lang="en-US" sz="2800" b="1" dirty="0">
                <a:solidFill>
                  <a:schemeClr val="accent5"/>
                </a:solidFill>
                <a:latin typeface="Futura Std Book"/>
              </a:rPr>
              <a:t>Federal Financial Relief Initiatives</a:t>
            </a:r>
          </a:p>
          <a:p>
            <a:pPr marL="234950" marR="0" lvl="0" algn="l" defTabSz="914400" rtl="0" eaLnBrk="1" fontAlgn="auto" latinLnBrk="0" hangingPunct="1">
              <a:lnSpc>
                <a:spcPct val="100000"/>
              </a:lnSpc>
              <a:spcBef>
                <a:spcPts val="0"/>
              </a:spcBef>
              <a:spcAft>
                <a:spcPts val="2400"/>
              </a:spcAft>
              <a:buClrTx/>
              <a:buSzTx/>
              <a:tabLst/>
              <a:defRPr/>
            </a:pPr>
            <a:endParaRPr kumimoji="0" lang="en-US" sz="2800" b="1" i="0" u="none" strike="noStrike" kern="1200" cap="none" spc="0" normalizeH="0" baseline="0" noProof="0" dirty="0">
              <a:ln>
                <a:noFill/>
              </a:ln>
              <a:solidFill>
                <a:schemeClr val="accent5"/>
              </a:solidFill>
              <a:effectLst/>
              <a:uLnTx/>
              <a:uFillTx/>
              <a:latin typeface="Futura Std Book"/>
              <a:ea typeface="+mn-ea"/>
              <a:cs typeface="+mn-cs"/>
            </a:endParaRPr>
          </a:p>
        </p:txBody>
      </p:sp>
      <p:sp>
        <p:nvSpPr>
          <p:cNvPr id="9" name="Rectangle 8">
            <a:extLst>
              <a:ext uri="{FF2B5EF4-FFF2-40B4-BE49-F238E27FC236}">
                <a16:creationId xmlns:a16="http://schemas.microsoft.com/office/drawing/2014/main" id="{51A194A1-E0C1-4FC5-B3AC-3604A964605E}"/>
              </a:ext>
            </a:extLst>
          </p:cNvPr>
          <p:cNvSpPr/>
          <p:nvPr/>
        </p:nvSpPr>
        <p:spPr>
          <a:xfrm>
            <a:off x="1181731" y="2059093"/>
            <a:ext cx="9472092" cy="2000548"/>
          </a:xfrm>
          <a:prstGeom prst="rect">
            <a:avLst/>
          </a:prstGeom>
        </p:spPr>
        <p:txBody>
          <a:bodyPr wrap="square">
            <a:spAutoFit/>
          </a:bodyPr>
          <a:lstStyle/>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PPP Form 1502 fix</a:t>
            </a:r>
          </a:p>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PPP second draw</a:t>
            </a:r>
          </a:p>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SBA 7(a) loan program</a:t>
            </a:r>
          </a:p>
        </p:txBody>
      </p:sp>
      <p:sp>
        <p:nvSpPr>
          <p:cNvPr id="10" name="Rectangle 9">
            <a:extLst>
              <a:ext uri="{FF2B5EF4-FFF2-40B4-BE49-F238E27FC236}">
                <a16:creationId xmlns:a16="http://schemas.microsoft.com/office/drawing/2014/main" id="{019E7C41-3D38-4C2A-9284-43F9779F6211}"/>
              </a:ext>
            </a:extLst>
          </p:cNvPr>
          <p:cNvSpPr/>
          <p:nvPr/>
        </p:nvSpPr>
        <p:spPr>
          <a:xfrm>
            <a:off x="983529" y="4385745"/>
            <a:ext cx="10435586" cy="523220"/>
          </a:xfrm>
          <a:prstGeom prst="rect">
            <a:avLst/>
          </a:prstGeom>
        </p:spPr>
        <p:txBody>
          <a:bodyPr wrap="square">
            <a:spAutoFit/>
          </a:bodyPr>
          <a:lstStyle/>
          <a:p>
            <a:pPr marL="234950" marR="0" lvl="0" algn="l" defTabSz="914400" rtl="0" eaLnBrk="1" fontAlgn="auto" latinLnBrk="0" hangingPunct="1">
              <a:lnSpc>
                <a:spcPct val="100000"/>
              </a:lnSpc>
              <a:spcBef>
                <a:spcPts val="0"/>
              </a:spcBef>
              <a:spcAft>
                <a:spcPts val="2400"/>
              </a:spcAft>
              <a:buClrTx/>
              <a:buSzTx/>
              <a:tabLst/>
              <a:defRPr/>
            </a:pPr>
            <a:r>
              <a:rPr lang="en-US" sz="2800" b="1" dirty="0">
                <a:solidFill>
                  <a:schemeClr val="accent5"/>
                </a:solidFill>
                <a:latin typeface="Futura Std Book"/>
              </a:rPr>
              <a:t>State Financial Relief Potential</a:t>
            </a:r>
            <a:endParaRPr kumimoji="0" lang="en-US" sz="2800" b="1" i="0" u="none" strike="noStrike" kern="1200" cap="none" spc="0" normalizeH="0" baseline="0" noProof="0" dirty="0">
              <a:ln>
                <a:noFill/>
              </a:ln>
              <a:solidFill>
                <a:schemeClr val="accent5"/>
              </a:solidFill>
              <a:effectLst/>
              <a:uLnTx/>
              <a:uFillTx/>
              <a:latin typeface="Futura Std Book"/>
              <a:ea typeface="+mn-ea"/>
              <a:cs typeface="+mn-cs"/>
            </a:endParaRPr>
          </a:p>
        </p:txBody>
      </p:sp>
      <p:sp>
        <p:nvSpPr>
          <p:cNvPr id="11" name="Rectangle 10">
            <a:extLst>
              <a:ext uri="{FF2B5EF4-FFF2-40B4-BE49-F238E27FC236}">
                <a16:creationId xmlns:a16="http://schemas.microsoft.com/office/drawing/2014/main" id="{B00D9871-F561-4309-AE7E-430CF6878235}"/>
              </a:ext>
            </a:extLst>
          </p:cNvPr>
          <p:cNvSpPr/>
          <p:nvPr/>
        </p:nvSpPr>
        <p:spPr>
          <a:xfrm>
            <a:off x="1181731" y="4974162"/>
            <a:ext cx="9472092" cy="1261884"/>
          </a:xfrm>
          <a:prstGeom prst="rect">
            <a:avLst/>
          </a:prstGeom>
        </p:spPr>
        <p:txBody>
          <a:bodyPr wrap="square">
            <a:spAutoFit/>
          </a:bodyPr>
          <a:lstStyle/>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Additional State-level funding</a:t>
            </a:r>
          </a:p>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State Stabilization Toolkit</a:t>
            </a:r>
          </a:p>
        </p:txBody>
      </p:sp>
    </p:spTree>
    <p:extLst>
      <p:ext uri="{BB962C8B-B14F-4D97-AF65-F5344CB8AC3E}">
        <p14:creationId xmlns:p14="http://schemas.microsoft.com/office/powerpoint/2010/main" val="41132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C8AF9CC-5DD0-4729-A767-490B0721B3FB}"/>
              </a:ext>
            </a:extLst>
          </p:cNvPr>
          <p:cNvSpPr txBox="1">
            <a:spLocks/>
          </p:cNvSpPr>
          <p:nvPr/>
        </p:nvSpPr>
        <p:spPr>
          <a:xfrm>
            <a:off x="516191" y="0"/>
            <a:ext cx="111596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Futura Std Book" panose="020B05020202040203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Futura Std Book" panose="020B0502020204020303" pitchFamily="34" charset="0"/>
                <a:ea typeface="+mj-ea"/>
                <a:cs typeface="+mj-cs"/>
              </a:rPr>
              <a:t>State and Federal Advocacy</a:t>
            </a:r>
          </a:p>
        </p:txBody>
      </p:sp>
      <p:sp>
        <p:nvSpPr>
          <p:cNvPr id="9" name="Rectangle 8">
            <a:extLst>
              <a:ext uri="{FF2B5EF4-FFF2-40B4-BE49-F238E27FC236}">
                <a16:creationId xmlns:a16="http://schemas.microsoft.com/office/drawing/2014/main" id="{51A194A1-E0C1-4FC5-B3AC-3604A964605E}"/>
              </a:ext>
            </a:extLst>
          </p:cNvPr>
          <p:cNvSpPr/>
          <p:nvPr/>
        </p:nvSpPr>
        <p:spPr>
          <a:xfrm>
            <a:off x="1064773" y="1686954"/>
            <a:ext cx="9174380" cy="4339650"/>
          </a:xfrm>
          <a:prstGeom prst="rect">
            <a:avLst/>
          </a:prstGeom>
        </p:spPr>
        <p:txBody>
          <a:bodyPr wrap="square">
            <a:spAutoFit/>
          </a:bodyPr>
          <a:lstStyle/>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Federal financial relief</a:t>
            </a:r>
          </a:p>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Camp staff designated as Essential Critical Infrastructure Workers</a:t>
            </a:r>
          </a:p>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J1 Cultural Exchange Program</a:t>
            </a:r>
          </a:p>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Support for state-level advocacy for appropriate rules for camp in summer 2021</a:t>
            </a:r>
          </a:p>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State Advocacy Toolkit</a:t>
            </a:r>
          </a:p>
        </p:txBody>
      </p:sp>
    </p:spTree>
    <p:extLst>
      <p:ext uri="{BB962C8B-B14F-4D97-AF65-F5344CB8AC3E}">
        <p14:creationId xmlns:p14="http://schemas.microsoft.com/office/powerpoint/2010/main" val="200507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C8AF9CC-5DD0-4729-A767-490B0721B3FB}"/>
              </a:ext>
            </a:extLst>
          </p:cNvPr>
          <p:cNvSpPr txBox="1">
            <a:spLocks/>
          </p:cNvSpPr>
          <p:nvPr/>
        </p:nvSpPr>
        <p:spPr>
          <a:xfrm>
            <a:off x="516191" y="0"/>
            <a:ext cx="111596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Futura Std Book" panose="020B05020202040203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Futura Std Book" panose="020B0502020204020303" pitchFamily="34" charset="0"/>
                <a:ea typeface="+mj-ea"/>
                <a:cs typeface="+mj-cs"/>
              </a:rPr>
              <a:t>Diversity, Equity &amp; Inclusion</a:t>
            </a:r>
          </a:p>
        </p:txBody>
      </p:sp>
      <p:sp>
        <p:nvSpPr>
          <p:cNvPr id="9" name="Rectangle 8">
            <a:extLst>
              <a:ext uri="{FF2B5EF4-FFF2-40B4-BE49-F238E27FC236}">
                <a16:creationId xmlns:a16="http://schemas.microsoft.com/office/drawing/2014/main" id="{51A194A1-E0C1-4FC5-B3AC-3604A964605E}"/>
              </a:ext>
            </a:extLst>
          </p:cNvPr>
          <p:cNvSpPr/>
          <p:nvPr/>
        </p:nvSpPr>
        <p:spPr>
          <a:xfrm>
            <a:off x="1064773" y="1686954"/>
            <a:ext cx="9174380" cy="4462760"/>
          </a:xfrm>
          <a:prstGeom prst="rect">
            <a:avLst/>
          </a:prstGeom>
        </p:spPr>
        <p:txBody>
          <a:bodyPr wrap="square">
            <a:spAutoFit/>
          </a:bodyPr>
          <a:lstStyle/>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Continued development of topical education and resources supporting the advancement of DEI</a:t>
            </a:r>
          </a:p>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Increasing Inclusion through CIT programs initiative</a:t>
            </a:r>
          </a:p>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Added DEI component of the Camp Program Quality initiative</a:t>
            </a:r>
          </a:p>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Completed assessment of ACA and the field of camp, from which a strategic implementation plan will be developed</a:t>
            </a:r>
          </a:p>
        </p:txBody>
      </p:sp>
    </p:spTree>
    <p:extLst>
      <p:ext uri="{BB962C8B-B14F-4D97-AF65-F5344CB8AC3E}">
        <p14:creationId xmlns:p14="http://schemas.microsoft.com/office/powerpoint/2010/main" val="368934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C8AF9CC-5DD0-4729-A767-490B0721B3FB}"/>
              </a:ext>
            </a:extLst>
          </p:cNvPr>
          <p:cNvSpPr txBox="1">
            <a:spLocks/>
          </p:cNvSpPr>
          <p:nvPr/>
        </p:nvSpPr>
        <p:spPr>
          <a:xfrm>
            <a:off x="516191" y="0"/>
            <a:ext cx="111596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Futura Std Book" panose="020B05020202040203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Futura Std Book" panose="020B0502020204020303" pitchFamily="34" charset="0"/>
                <a:ea typeface="+mj-ea"/>
                <a:cs typeface="+mj-cs"/>
              </a:rPr>
              <a:t>COVID Management Resources</a:t>
            </a:r>
          </a:p>
        </p:txBody>
      </p:sp>
      <p:sp>
        <p:nvSpPr>
          <p:cNvPr id="9" name="Rectangle 8">
            <a:extLst>
              <a:ext uri="{FF2B5EF4-FFF2-40B4-BE49-F238E27FC236}">
                <a16:creationId xmlns:a16="http://schemas.microsoft.com/office/drawing/2014/main" id="{51A194A1-E0C1-4FC5-B3AC-3604A964605E}"/>
              </a:ext>
            </a:extLst>
          </p:cNvPr>
          <p:cNvSpPr/>
          <p:nvPr/>
        </p:nvSpPr>
        <p:spPr>
          <a:xfrm>
            <a:off x="1064773" y="1686954"/>
            <a:ext cx="9846382" cy="3170099"/>
          </a:xfrm>
          <a:prstGeom prst="rect">
            <a:avLst/>
          </a:prstGeom>
        </p:spPr>
        <p:txBody>
          <a:bodyPr wrap="square">
            <a:spAutoFit/>
          </a:bodyPr>
          <a:lstStyle/>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Continued development of the </a:t>
            </a:r>
            <a:r>
              <a:rPr lang="en-US" sz="2800" i="1" dirty="0">
                <a:latin typeface="Futura Std Book"/>
              </a:rPr>
              <a:t>Field Guide for Camps</a:t>
            </a:r>
          </a:p>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Communicating rapidly emerging trends and information</a:t>
            </a:r>
          </a:p>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Increasing access to COVID resources</a:t>
            </a:r>
          </a:p>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Networking opportunities to facilitate sharing of emerging practices and innovation between camp professionals</a:t>
            </a:r>
          </a:p>
        </p:txBody>
      </p:sp>
    </p:spTree>
    <p:extLst>
      <p:ext uri="{BB962C8B-B14F-4D97-AF65-F5344CB8AC3E}">
        <p14:creationId xmlns:p14="http://schemas.microsoft.com/office/powerpoint/2010/main" val="65765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C8AF9CC-5DD0-4729-A767-490B0721B3FB}"/>
              </a:ext>
            </a:extLst>
          </p:cNvPr>
          <p:cNvSpPr txBox="1">
            <a:spLocks/>
          </p:cNvSpPr>
          <p:nvPr/>
        </p:nvSpPr>
        <p:spPr>
          <a:xfrm>
            <a:off x="516191" y="0"/>
            <a:ext cx="111596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Futura Std Book" panose="020B05020202040203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Futura Std Book" panose="020B0502020204020303" pitchFamily="34" charset="0"/>
                <a:ea typeface="+mj-ea"/>
                <a:cs typeface="+mj-cs"/>
              </a:rPr>
              <a:t>Communication Resources</a:t>
            </a:r>
          </a:p>
        </p:txBody>
      </p:sp>
      <p:sp>
        <p:nvSpPr>
          <p:cNvPr id="9" name="Rectangle 8">
            <a:extLst>
              <a:ext uri="{FF2B5EF4-FFF2-40B4-BE49-F238E27FC236}">
                <a16:creationId xmlns:a16="http://schemas.microsoft.com/office/drawing/2014/main" id="{51A194A1-E0C1-4FC5-B3AC-3604A964605E}"/>
              </a:ext>
            </a:extLst>
          </p:cNvPr>
          <p:cNvSpPr/>
          <p:nvPr/>
        </p:nvSpPr>
        <p:spPr>
          <a:xfrm>
            <a:off x="1064773" y="1686954"/>
            <a:ext cx="9846382" cy="3477875"/>
          </a:xfrm>
          <a:prstGeom prst="rect">
            <a:avLst/>
          </a:prstGeom>
        </p:spPr>
        <p:txBody>
          <a:bodyPr wrap="square">
            <a:spAutoFit/>
          </a:bodyPr>
          <a:lstStyle/>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COVID Resource Center</a:t>
            </a:r>
          </a:p>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Fundraising Resource Center</a:t>
            </a:r>
          </a:p>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Parent Communications Templates</a:t>
            </a:r>
          </a:p>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Crisis Communications Templates</a:t>
            </a:r>
          </a:p>
          <a:p>
            <a:pPr marL="692150" marR="0" lvl="0" indent="-4572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2800" dirty="0">
                <a:latin typeface="Futura Std Book"/>
              </a:rPr>
              <a:t>ACA Crisis Hotline </a:t>
            </a:r>
          </a:p>
        </p:txBody>
      </p:sp>
    </p:spTree>
    <p:extLst>
      <p:ext uri="{BB962C8B-B14F-4D97-AF65-F5344CB8AC3E}">
        <p14:creationId xmlns:p14="http://schemas.microsoft.com/office/powerpoint/2010/main" val="250374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360D9-381A-4390-9F45-2524F0F1E449}"/>
              </a:ext>
            </a:extLst>
          </p:cNvPr>
          <p:cNvSpPr>
            <a:spLocks noGrp="1"/>
          </p:cNvSpPr>
          <p:nvPr>
            <p:ph type="title"/>
          </p:nvPr>
        </p:nvSpPr>
        <p:spPr>
          <a:xfrm>
            <a:off x="149534" y="4164981"/>
            <a:ext cx="3583567" cy="1540875"/>
          </a:xfrm>
        </p:spPr>
        <p:txBody>
          <a:bodyPr>
            <a:normAutofit/>
          </a:bodyPr>
          <a:lstStyle/>
          <a:p>
            <a:r>
              <a:rPr lang="en-US" sz="4000" b="1" dirty="0"/>
              <a:t>Other Areas of Need</a:t>
            </a:r>
            <a:endParaRPr lang="en-US" b="1" dirty="0"/>
          </a:p>
        </p:txBody>
      </p:sp>
      <p:pic>
        <p:nvPicPr>
          <p:cNvPr id="6" name="Picture 5" descr="A picture containing indoor&#10;&#10;Description automatically generated">
            <a:extLst>
              <a:ext uri="{FF2B5EF4-FFF2-40B4-BE49-F238E27FC236}">
                <a16:creationId xmlns:a16="http://schemas.microsoft.com/office/drawing/2014/main" id="{4E7B21BC-F13B-40FE-B233-0367BF197CD5}"/>
              </a:ext>
            </a:extLst>
          </p:cNvPr>
          <p:cNvPicPr>
            <a:picLocks noChangeAspect="1"/>
          </p:cNvPicPr>
          <p:nvPr/>
        </p:nvPicPr>
        <p:blipFill rotWithShape="1">
          <a:blip r:embed="rId2">
            <a:extLst>
              <a:ext uri="{28A0092B-C50C-407E-A947-70E740481C1C}">
                <a14:useLocalDpi xmlns:a14="http://schemas.microsoft.com/office/drawing/2010/main" val="0"/>
              </a:ext>
            </a:extLst>
          </a:blip>
          <a:srcRect r="7794" b="3714"/>
          <a:stretch/>
        </p:blipFill>
        <p:spPr>
          <a:xfrm flipH="1">
            <a:off x="5071872" y="796234"/>
            <a:ext cx="5535168" cy="3846576"/>
          </a:xfrm>
          <a:prstGeom prst="rect">
            <a:avLst/>
          </a:prstGeom>
        </p:spPr>
      </p:pic>
    </p:spTree>
    <p:extLst>
      <p:ext uri="{BB962C8B-B14F-4D97-AF65-F5344CB8AC3E}">
        <p14:creationId xmlns:p14="http://schemas.microsoft.com/office/powerpoint/2010/main" val="1086614627"/>
      </p:ext>
    </p:extLst>
  </p:cSld>
  <p:clrMapOvr>
    <a:masterClrMapping/>
  </p:clrMapOvr>
</p:sld>
</file>

<file path=ppt/theme/theme1.xml><?xml version="1.0" encoding="utf-8"?>
<a:theme xmlns:a="http://schemas.openxmlformats.org/drawingml/2006/main" name="About_Master">
  <a:themeElements>
    <a:clrScheme name="ACA">
      <a:dk1>
        <a:srgbClr val="44546A"/>
      </a:dk1>
      <a:lt1>
        <a:srgbClr val="FFFFFF"/>
      </a:lt1>
      <a:dk2>
        <a:srgbClr val="44546A"/>
      </a:dk2>
      <a:lt2>
        <a:srgbClr val="FFFFFF"/>
      </a:lt2>
      <a:accent1>
        <a:srgbClr val="005596"/>
      </a:accent1>
      <a:accent2>
        <a:srgbClr val="00AE9E"/>
      </a:accent2>
      <a:accent3>
        <a:srgbClr val="FDB913"/>
      </a:accent3>
      <a:accent4>
        <a:srgbClr val="007161"/>
      </a:accent4>
      <a:accent5>
        <a:srgbClr val="A30046"/>
      </a:accent5>
      <a:accent6>
        <a:srgbClr val="ED7D31"/>
      </a:accent6>
      <a:hlink>
        <a:srgbClr val="023160"/>
      </a:hlink>
      <a:folHlink>
        <a:srgbClr val="70AD47"/>
      </a:folHlink>
    </a:clrScheme>
    <a:fontScheme name="Futura Fonts">
      <a:majorFont>
        <a:latin typeface="Futura Std Book"/>
        <a:ea typeface=""/>
        <a:cs typeface=""/>
      </a:majorFont>
      <a:minorFont>
        <a:latin typeface="Futura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ACA PP template  -  Read-Only" id="{8211B18A-42A1-46BF-837C-E58BCB40BF69}" vid="{B7F85B4B-510C-427F-81A7-75C2EDF1C29C}"/>
    </a:ext>
  </a:extLst>
</a:theme>
</file>

<file path=ppt/theme/theme2.xml><?xml version="1.0" encoding="utf-8"?>
<a:theme xmlns:a="http://schemas.openxmlformats.org/drawingml/2006/main" name="1_About_Master">
  <a:themeElements>
    <a:clrScheme name="ACA">
      <a:dk1>
        <a:srgbClr val="44546A"/>
      </a:dk1>
      <a:lt1>
        <a:srgbClr val="FFFFFF"/>
      </a:lt1>
      <a:dk2>
        <a:srgbClr val="44546A"/>
      </a:dk2>
      <a:lt2>
        <a:srgbClr val="FFFFFF"/>
      </a:lt2>
      <a:accent1>
        <a:srgbClr val="005596"/>
      </a:accent1>
      <a:accent2>
        <a:srgbClr val="00AE9E"/>
      </a:accent2>
      <a:accent3>
        <a:srgbClr val="FDB913"/>
      </a:accent3>
      <a:accent4>
        <a:srgbClr val="007161"/>
      </a:accent4>
      <a:accent5>
        <a:srgbClr val="A30046"/>
      </a:accent5>
      <a:accent6>
        <a:srgbClr val="ED7D31"/>
      </a:accent6>
      <a:hlink>
        <a:srgbClr val="023160"/>
      </a:hlink>
      <a:folHlink>
        <a:srgbClr val="70AD47"/>
      </a:folHlink>
    </a:clrScheme>
    <a:fontScheme name="Futura Fonts">
      <a:majorFont>
        <a:latin typeface="Futura Std Book"/>
        <a:ea typeface=""/>
        <a:cs typeface=""/>
      </a:majorFont>
      <a:minorFont>
        <a:latin typeface="Futura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rganzational Design TL Meeting 10-12-20" id="{72EEA7C7-FAB6-41B5-8AEC-2E4E90D4D2AC}" vid="{2AFD8529-3B3F-4371-8E3D-B7D36F50A48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 PPT TEMPLATE 2019</Template>
  <TotalTime>5129</TotalTime>
  <Words>412</Words>
  <Application>Microsoft Office PowerPoint</Application>
  <PresentationFormat>Widescreen</PresentationFormat>
  <Paragraphs>78</Paragraphs>
  <Slides>13</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Futura Lt BT</vt:lpstr>
      <vt:lpstr>Futura Std Book</vt:lpstr>
      <vt:lpstr>Calibri</vt:lpstr>
      <vt:lpstr>Arial</vt:lpstr>
      <vt:lpstr>Futura Std Light</vt:lpstr>
      <vt:lpstr>Ravie</vt:lpstr>
      <vt:lpstr>About_Master</vt:lpstr>
      <vt:lpstr>1_About_Master</vt:lpstr>
      <vt:lpstr>PowerPoint Presentation</vt:lpstr>
      <vt:lpstr>Outcomes</vt:lpstr>
      <vt:lpstr>PowerPoint Presentation</vt:lpstr>
      <vt:lpstr>PowerPoint Presentation</vt:lpstr>
      <vt:lpstr>PowerPoint Presentation</vt:lpstr>
      <vt:lpstr>PowerPoint Presentation</vt:lpstr>
      <vt:lpstr>PowerPoint Presentation</vt:lpstr>
      <vt:lpstr>PowerPoint Presentation</vt:lpstr>
      <vt:lpstr>Other Areas of Need</vt:lpstr>
      <vt:lpstr>Strategies for Communication</vt:lpstr>
      <vt:lpstr>Strategies for Communication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Henry DeHart</dc:creator>
  <cp:lastModifiedBy>Michele Branconier</cp:lastModifiedBy>
  <cp:revision>161</cp:revision>
  <dcterms:created xsi:type="dcterms:W3CDTF">2019-09-13T16:04:53Z</dcterms:created>
  <dcterms:modified xsi:type="dcterms:W3CDTF">2020-12-05T02:22:26Z</dcterms:modified>
</cp:coreProperties>
</file>