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2" r:id="rId5"/>
    <p:sldId id="284" r:id="rId6"/>
    <p:sldId id="283" r:id="rId7"/>
    <p:sldId id="269" r:id="rId8"/>
    <p:sldId id="277" r:id="rId9"/>
    <p:sldId id="278" r:id="rId10"/>
    <p:sldId id="279" r:id="rId11"/>
    <p:sldId id="280" r:id="rId12"/>
    <p:sldId id="281"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2BA"/>
    <a:srgbClr val="44546A"/>
    <a:srgbClr val="FF6600"/>
    <a:srgbClr val="FF3300"/>
    <a:srgbClr val="FFCC00"/>
    <a:srgbClr val="FFFF00"/>
    <a:srgbClr val="203F7E"/>
    <a:srgbClr val="3366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7" autoAdjust="0"/>
    <p:restoredTop sz="94660"/>
  </p:normalViewPr>
  <p:slideViewPr>
    <p:cSldViewPr snapToGrid="0">
      <p:cViewPr varScale="1">
        <p:scale>
          <a:sx n="84" d="100"/>
          <a:sy n="84" d="100"/>
        </p:scale>
        <p:origin x="6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BD74B5-3EE7-478C-B7D1-8A0490F919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30"/>
          <a:stretch/>
        </p:blipFill>
        <p:spPr>
          <a:xfrm>
            <a:off x="3048" y="0"/>
            <a:ext cx="12188952" cy="6858000"/>
          </a:xfrm>
          <a:prstGeom prst="rect">
            <a:avLst/>
          </a:prstGeom>
        </p:spPr>
      </p:pic>
      <p:grpSp>
        <p:nvGrpSpPr>
          <p:cNvPr id="5" name="Group 4">
            <a:extLst>
              <a:ext uri="{FF2B5EF4-FFF2-40B4-BE49-F238E27FC236}">
                <a16:creationId xmlns:a16="http://schemas.microsoft.com/office/drawing/2014/main" id="{A2D636DA-4407-4C5E-AC94-8EEDC5A9271B}"/>
              </a:ext>
            </a:extLst>
          </p:cNvPr>
          <p:cNvGrpSpPr/>
          <p:nvPr userDrawn="1"/>
        </p:nvGrpSpPr>
        <p:grpSpPr>
          <a:xfrm>
            <a:off x="4101526" y="1434526"/>
            <a:ext cx="3988949" cy="3988949"/>
            <a:chOff x="4101526" y="1434526"/>
            <a:chExt cx="3988949" cy="3988949"/>
          </a:xfrm>
        </p:grpSpPr>
        <p:sp>
          <p:nvSpPr>
            <p:cNvPr id="9" name="Rectangle 8">
              <a:extLst>
                <a:ext uri="{FF2B5EF4-FFF2-40B4-BE49-F238E27FC236}">
                  <a16:creationId xmlns:a16="http://schemas.microsoft.com/office/drawing/2014/main" id="{96A7925D-23D0-4290-8A72-0E9F3FEB6AB1}"/>
                </a:ext>
              </a:extLst>
            </p:cNvPr>
            <p:cNvSpPr/>
            <p:nvPr userDrawn="1"/>
          </p:nvSpPr>
          <p:spPr>
            <a:xfrm rot="2700000">
              <a:off x="4101526" y="1434526"/>
              <a:ext cx="3988949" cy="3988949"/>
            </a:xfrm>
            <a:prstGeom prst="rect">
              <a:avLst/>
            </a:prstGeom>
            <a:solidFill>
              <a:srgbClr val="0F52B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AB6AD7-3908-4261-80F9-39F4F8261A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2832" y="2602892"/>
              <a:ext cx="3346335" cy="1652215"/>
            </a:xfrm>
            <a:prstGeom prst="rect">
              <a:avLst/>
            </a:prstGeom>
          </p:spPr>
        </p:pic>
      </p:grpSp>
    </p:spTree>
    <p:extLst>
      <p:ext uri="{BB962C8B-B14F-4D97-AF65-F5344CB8AC3E}">
        <p14:creationId xmlns:p14="http://schemas.microsoft.com/office/powerpoint/2010/main" val="375601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FD4FFE-2FBD-4F1E-95DB-85DB14C0307D}"/>
              </a:ext>
            </a:extLst>
          </p:cNvPr>
          <p:cNvSpPr/>
          <p:nvPr userDrawn="1"/>
        </p:nvSpPr>
        <p:spPr>
          <a:xfrm>
            <a:off x="0" y="0"/>
            <a:ext cx="12192000" cy="2406316"/>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70D7-EC9A-4964-89FD-71504479F9A0}"/>
              </a:ext>
            </a:extLst>
          </p:cNvPr>
          <p:cNvSpPr>
            <a:spLocks noGrp="1"/>
          </p:cNvSpPr>
          <p:nvPr>
            <p:ph type="title"/>
          </p:nvPr>
        </p:nvSpPr>
        <p:spPr>
          <a:xfrm>
            <a:off x="839788" y="540376"/>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BAC5CEAF-8C6B-4A43-89C3-886CA0B81524}"/>
              </a:ext>
            </a:extLst>
          </p:cNvPr>
          <p:cNvSpPr>
            <a:spLocks noGrp="1"/>
          </p:cNvSpPr>
          <p:nvPr>
            <p:ph sz="half" idx="2"/>
          </p:nvPr>
        </p:nvSpPr>
        <p:spPr>
          <a:xfrm>
            <a:off x="470820" y="3864056"/>
            <a:ext cx="3653630" cy="2406316"/>
          </a:xfrm>
        </p:spPr>
        <p:txBody>
          <a:bodyPr/>
          <a:lstStyle>
            <a:lvl1pPr marL="0" indent="0" algn="ctr">
              <a:buNone/>
              <a:defRPr>
                <a:solidFill>
                  <a:srgbClr val="44546A"/>
                </a:solidFill>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1B37DBBC-066A-4F55-9918-422F5409C97A}"/>
              </a:ext>
            </a:extLst>
          </p:cNvPr>
          <p:cNvSpPr>
            <a:spLocks noGrp="1"/>
          </p:cNvSpPr>
          <p:nvPr>
            <p:ph type="pic" sz="quarter" idx="10" hasCustomPrompt="1"/>
          </p:nvPr>
        </p:nvSpPr>
        <p:spPr>
          <a:xfrm>
            <a:off x="1222897" y="2663990"/>
            <a:ext cx="2149475" cy="977900"/>
          </a:xfrm>
        </p:spPr>
        <p:txBody>
          <a:bodyPr/>
          <a:lstStyle>
            <a:lvl1pPr>
              <a:defRPr/>
            </a:lvl1pPr>
          </a:lstStyle>
          <a:p>
            <a:r>
              <a:rPr lang="en-US" dirty="0"/>
              <a:t>Icon</a:t>
            </a:r>
          </a:p>
        </p:txBody>
      </p:sp>
      <p:sp>
        <p:nvSpPr>
          <p:cNvPr id="16" name="Content Placeholder 3">
            <a:extLst>
              <a:ext uri="{FF2B5EF4-FFF2-40B4-BE49-F238E27FC236}">
                <a16:creationId xmlns:a16="http://schemas.microsoft.com/office/drawing/2014/main" id="{CA2ABBA9-A08F-4D0F-B56C-218E80D1E9BE}"/>
              </a:ext>
            </a:extLst>
          </p:cNvPr>
          <p:cNvSpPr>
            <a:spLocks noGrp="1"/>
          </p:cNvSpPr>
          <p:nvPr>
            <p:ph sz="half" idx="11"/>
          </p:nvPr>
        </p:nvSpPr>
        <p:spPr>
          <a:xfrm>
            <a:off x="4280820" y="3864056"/>
            <a:ext cx="3653630" cy="2406316"/>
          </a:xfrm>
        </p:spPr>
        <p:txBody>
          <a:bodyP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7" name="Picture Placeholder 12">
            <a:extLst>
              <a:ext uri="{FF2B5EF4-FFF2-40B4-BE49-F238E27FC236}">
                <a16:creationId xmlns:a16="http://schemas.microsoft.com/office/drawing/2014/main" id="{31A0CCAA-15CE-4C86-9711-80670E62A327}"/>
              </a:ext>
            </a:extLst>
          </p:cNvPr>
          <p:cNvSpPr>
            <a:spLocks noGrp="1"/>
          </p:cNvSpPr>
          <p:nvPr>
            <p:ph type="pic" sz="quarter" idx="12" hasCustomPrompt="1"/>
          </p:nvPr>
        </p:nvSpPr>
        <p:spPr>
          <a:xfrm>
            <a:off x="5032897" y="2663990"/>
            <a:ext cx="2149475" cy="977900"/>
          </a:xfrm>
        </p:spPr>
        <p:txBody>
          <a:bodyPr/>
          <a:lstStyle>
            <a:lvl1pPr>
              <a:defRPr/>
            </a:lvl1pPr>
          </a:lstStyle>
          <a:p>
            <a:r>
              <a:rPr lang="en-US" dirty="0"/>
              <a:t>Icon</a:t>
            </a:r>
          </a:p>
        </p:txBody>
      </p:sp>
      <p:sp>
        <p:nvSpPr>
          <p:cNvPr id="18" name="Content Placeholder 3">
            <a:extLst>
              <a:ext uri="{FF2B5EF4-FFF2-40B4-BE49-F238E27FC236}">
                <a16:creationId xmlns:a16="http://schemas.microsoft.com/office/drawing/2014/main" id="{93B55698-0A01-4EC0-BA3E-67BA12FDD634}"/>
              </a:ext>
            </a:extLst>
          </p:cNvPr>
          <p:cNvSpPr>
            <a:spLocks noGrp="1"/>
          </p:cNvSpPr>
          <p:nvPr>
            <p:ph sz="half" idx="13"/>
          </p:nvPr>
        </p:nvSpPr>
        <p:spPr>
          <a:xfrm>
            <a:off x="8081690" y="3864056"/>
            <a:ext cx="3653630" cy="2406316"/>
          </a:xfrm>
        </p:spPr>
        <p:txBody>
          <a:bodyP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9" name="Picture Placeholder 12">
            <a:extLst>
              <a:ext uri="{FF2B5EF4-FFF2-40B4-BE49-F238E27FC236}">
                <a16:creationId xmlns:a16="http://schemas.microsoft.com/office/drawing/2014/main" id="{E51C0ED1-1E83-4A85-94E4-1DB3D70168F4}"/>
              </a:ext>
            </a:extLst>
          </p:cNvPr>
          <p:cNvSpPr>
            <a:spLocks noGrp="1"/>
          </p:cNvSpPr>
          <p:nvPr>
            <p:ph type="pic" sz="quarter" idx="14" hasCustomPrompt="1"/>
          </p:nvPr>
        </p:nvSpPr>
        <p:spPr>
          <a:xfrm>
            <a:off x="8833767" y="2663990"/>
            <a:ext cx="2149475" cy="977900"/>
          </a:xfrm>
        </p:spPr>
        <p:txBody>
          <a:bodyPr/>
          <a:lstStyle>
            <a:lvl1pPr>
              <a:defRPr/>
            </a:lvl1pPr>
          </a:lstStyle>
          <a:p>
            <a:r>
              <a:rPr lang="en-US" dirty="0"/>
              <a:t>Icon</a:t>
            </a:r>
          </a:p>
        </p:txBody>
      </p:sp>
      <p:pic>
        <p:nvPicPr>
          <p:cNvPr id="12" name="Picture 11">
            <a:extLst>
              <a:ext uri="{FF2B5EF4-FFF2-40B4-BE49-F238E27FC236}">
                <a16:creationId xmlns:a16="http://schemas.microsoft.com/office/drawing/2014/main" id="{2F8DFCF0-085B-4D67-B3A9-D1C985D869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67221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FD4FFE-2FBD-4F1E-95DB-85DB14C0307D}"/>
              </a:ext>
            </a:extLst>
          </p:cNvPr>
          <p:cNvSpPr/>
          <p:nvPr userDrawn="1"/>
        </p:nvSpPr>
        <p:spPr>
          <a:xfrm>
            <a:off x="0" y="0"/>
            <a:ext cx="12192000" cy="1865939"/>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70D7-EC9A-4964-89FD-71504479F9A0}"/>
              </a:ext>
            </a:extLst>
          </p:cNvPr>
          <p:cNvSpPr>
            <a:spLocks noGrp="1"/>
          </p:cNvSpPr>
          <p:nvPr>
            <p:ph type="title"/>
          </p:nvPr>
        </p:nvSpPr>
        <p:spPr>
          <a:xfrm>
            <a:off x="839788" y="540376"/>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BAC5CEAF-8C6B-4A43-89C3-886CA0B81524}"/>
              </a:ext>
            </a:extLst>
          </p:cNvPr>
          <p:cNvSpPr>
            <a:spLocks noGrp="1"/>
          </p:cNvSpPr>
          <p:nvPr>
            <p:ph sz="half" idx="2"/>
          </p:nvPr>
        </p:nvSpPr>
        <p:spPr>
          <a:xfrm>
            <a:off x="470820" y="3864056"/>
            <a:ext cx="3653630" cy="2406316"/>
          </a:xfrm>
        </p:spPr>
        <p:txBody>
          <a:bodyP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1B37DBBC-066A-4F55-9918-422F5409C97A}"/>
              </a:ext>
            </a:extLst>
          </p:cNvPr>
          <p:cNvSpPr>
            <a:spLocks noGrp="1"/>
          </p:cNvSpPr>
          <p:nvPr>
            <p:ph type="pic" sz="quarter" idx="10" hasCustomPrompt="1"/>
          </p:nvPr>
        </p:nvSpPr>
        <p:spPr>
          <a:xfrm>
            <a:off x="1222897" y="2663990"/>
            <a:ext cx="2149475" cy="977900"/>
          </a:xfrm>
        </p:spPr>
        <p:txBody>
          <a:bodyPr/>
          <a:lstStyle>
            <a:lvl1pPr>
              <a:defRPr/>
            </a:lvl1pPr>
          </a:lstStyle>
          <a:p>
            <a:r>
              <a:rPr lang="en-US" dirty="0"/>
              <a:t>Icon</a:t>
            </a:r>
          </a:p>
        </p:txBody>
      </p:sp>
      <p:sp>
        <p:nvSpPr>
          <p:cNvPr id="16" name="Content Placeholder 3">
            <a:extLst>
              <a:ext uri="{FF2B5EF4-FFF2-40B4-BE49-F238E27FC236}">
                <a16:creationId xmlns:a16="http://schemas.microsoft.com/office/drawing/2014/main" id="{CA2ABBA9-A08F-4D0F-B56C-218E80D1E9BE}"/>
              </a:ext>
            </a:extLst>
          </p:cNvPr>
          <p:cNvSpPr>
            <a:spLocks noGrp="1"/>
          </p:cNvSpPr>
          <p:nvPr>
            <p:ph sz="half" idx="11"/>
          </p:nvPr>
        </p:nvSpPr>
        <p:spPr>
          <a:xfrm>
            <a:off x="4280820" y="3864056"/>
            <a:ext cx="3653630" cy="2406316"/>
          </a:xfrm>
        </p:spPr>
        <p:txBody>
          <a:bodyP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7" name="Picture Placeholder 12">
            <a:extLst>
              <a:ext uri="{FF2B5EF4-FFF2-40B4-BE49-F238E27FC236}">
                <a16:creationId xmlns:a16="http://schemas.microsoft.com/office/drawing/2014/main" id="{31A0CCAA-15CE-4C86-9711-80670E62A327}"/>
              </a:ext>
            </a:extLst>
          </p:cNvPr>
          <p:cNvSpPr>
            <a:spLocks noGrp="1"/>
          </p:cNvSpPr>
          <p:nvPr>
            <p:ph type="pic" sz="quarter" idx="12" hasCustomPrompt="1"/>
          </p:nvPr>
        </p:nvSpPr>
        <p:spPr>
          <a:xfrm>
            <a:off x="5032897" y="2663990"/>
            <a:ext cx="2149475" cy="977900"/>
          </a:xfrm>
        </p:spPr>
        <p:txBody>
          <a:bodyPr/>
          <a:lstStyle>
            <a:lvl1pPr>
              <a:defRPr/>
            </a:lvl1pPr>
          </a:lstStyle>
          <a:p>
            <a:r>
              <a:rPr lang="en-US" dirty="0"/>
              <a:t>Icon</a:t>
            </a:r>
          </a:p>
        </p:txBody>
      </p:sp>
      <p:sp>
        <p:nvSpPr>
          <p:cNvPr id="18" name="Content Placeholder 3">
            <a:extLst>
              <a:ext uri="{FF2B5EF4-FFF2-40B4-BE49-F238E27FC236}">
                <a16:creationId xmlns:a16="http://schemas.microsoft.com/office/drawing/2014/main" id="{93B55698-0A01-4EC0-BA3E-67BA12FDD634}"/>
              </a:ext>
            </a:extLst>
          </p:cNvPr>
          <p:cNvSpPr>
            <a:spLocks noGrp="1"/>
          </p:cNvSpPr>
          <p:nvPr>
            <p:ph sz="half" idx="13"/>
          </p:nvPr>
        </p:nvSpPr>
        <p:spPr>
          <a:xfrm>
            <a:off x="8081690" y="3864056"/>
            <a:ext cx="3653630" cy="2406316"/>
          </a:xfrm>
        </p:spPr>
        <p:txBody>
          <a:bodyP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9" name="Picture Placeholder 12">
            <a:extLst>
              <a:ext uri="{FF2B5EF4-FFF2-40B4-BE49-F238E27FC236}">
                <a16:creationId xmlns:a16="http://schemas.microsoft.com/office/drawing/2014/main" id="{E51C0ED1-1E83-4A85-94E4-1DB3D70168F4}"/>
              </a:ext>
            </a:extLst>
          </p:cNvPr>
          <p:cNvSpPr>
            <a:spLocks noGrp="1"/>
          </p:cNvSpPr>
          <p:nvPr>
            <p:ph type="pic" sz="quarter" idx="14" hasCustomPrompt="1"/>
          </p:nvPr>
        </p:nvSpPr>
        <p:spPr>
          <a:xfrm>
            <a:off x="8833767" y="2663990"/>
            <a:ext cx="2149475" cy="977900"/>
          </a:xfrm>
        </p:spPr>
        <p:txBody>
          <a:bodyPr/>
          <a:lstStyle>
            <a:lvl1pPr>
              <a:defRPr/>
            </a:lvl1pPr>
          </a:lstStyle>
          <a:p>
            <a:r>
              <a:rPr lang="en-US" dirty="0"/>
              <a:t>Icon</a:t>
            </a:r>
          </a:p>
        </p:txBody>
      </p:sp>
      <p:pic>
        <p:nvPicPr>
          <p:cNvPr id="12" name="Picture 11">
            <a:extLst>
              <a:ext uri="{FF2B5EF4-FFF2-40B4-BE49-F238E27FC236}">
                <a16:creationId xmlns:a16="http://schemas.microsoft.com/office/drawing/2014/main" id="{2F8DFCF0-085B-4D67-B3A9-D1C985D869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1619571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FD4FFE-2FBD-4F1E-95DB-85DB14C0307D}"/>
              </a:ext>
            </a:extLst>
          </p:cNvPr>
          <p:cNvSpPr/>
          <p:nvPr userDrawn="1"/>
        </p:nvSpPr>
        <p:spPr>
          <a:xfrm>
            <a:off x="0" y="0"/>
            <a:ext cx="12192000" cy="6858000"/>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70D7-EC9A-4964-89FD-71504479F9A0}"/>
              </a:ext>
            </a:extLst>
          </p:cNvPr>
          <p:cNvSpPr>
            <a:spLocks noGrp="1"/>
          </p:cNvSpPr>
          <p:nvPr>
            <p:ph type="title"/>
          </p:nvPr>
        </p:nvSpPr>
        <p:spPr>
          <a:xfrm>
            <a:off x="839788" y="540376"/>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BAC5CEAF-8C6B-4A43-89C3-886CA0B81524}"/>
              </a:ext>
            </a:extLst>
          </p:cNvPr>
          <p:cNvSpPr>
            <a:spLocks noGrp="1"/>
          </p:cNvSpPr>
          <p:nvPr>
            <p:ph sz="half" idx="2"/>
          </p:nvPr>
        </p:nvSpPr>
        <p:spPr>
          <a:xfrm>
            <a:off x="470820" y="3864056"/>
            <a:ext cx="3653630" cy="2406316"/>
          </a:xfrm>
        </p:spPr>
        <p:txBody>
          <a:bodyPr/>
          <a:lstStyle>
            <a:lvl1pPr marL="0" indent="0" algn="ctr">
              <a:buNone/>
              <a:defRPr>
                <a:solidFill>
                  <a:schemeClr val="bg1"/>
                </a:solidFill>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1B37DBBC-066A-4F55-9918-422F5409C97A}"/>
              </a:ext>
            </a:extLst>
          </p:cNvPr>
          <p:cNvSpPr>
            <a:spLocks noGrp="1"/>
          </p:cNvSpPr>
          <p:nvPr>
            <p:ph type="pic" sz="quarter" idx="10" hasCustomPrompt="1"/>
          </p:nvPr>
        </p:nvSpPr>
        <p:spPr>
          <a:xfrm>
            <a:off x="1222897" y="2663990"/>
            <a:ext cx="2149475" cy="977900"/>
          </a:xfrm>
        </p:spPr>
        <p:txBody>
          <a:bodyPr/>
          <a:lstStyle>
            <a:lvl1pPr>
              <a:defRPr>
                <a:solidFill>
                  <a:schemeClr val="bg1"/>
                </a:solidFill>
              </a:defRPr>
            </a:lvl1pPr>
          </a:lstStyle>
          <a:p>
            <a:r>
              <a:rPr lang="en-US" dirty="0"/>
              <a:t>Icon</a:t>
            </a:r>
          </a:p>
        </p:txBody>
      </p:sp>
      <p:sp>
        <p:nvSpPr>
          <p:cNvPr id="16" name="Content Placeholder 3">
            <a:extLst>
              <a:ext uri="{FF2B5EF4-FFF2-40B4-BE49-F238E27FC236}">
                <a16:creationId xmlns:a16="http://schemas.microsoft.com/office/drawing/2014/main" id="{CA2ABBA9-A08F-4D0F-B56C-218E80D1E9BE}"/>
              </a:ext>
            </a:extLst>
          </p:cNvPr>
          <p:cNvSpPr>
            <a:spLocks noGrp="1"/>
          </p:cNvSpPr>
          <p:nvPr>
            <p:ph sz="half" idx="11"/>
          </p:nvPr>
        </p:nvSpPr>
        <p:spPr>
          <a:xfrm>
            <a:off x="4280820" y="3864056"/>
            <a:ext cx="3653630" cy="2406316"/>
          </a:xfrm>
        </p:spPr>
        <p:txBody>
          <a:bodyPr/>
          <a:lstStyle>
            <a:lvl1pPr marL="0" indent="0" algn="ctr">
              <a:buNone/>
              <a:defRPr>
                <a:solidFill>
                  <a:schemeClr val="bg1"/>
                </a:solidFill>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7" name="Picture Placeholder 12">
            <a:extLst>
              <a:ext uri="{FF2B5EF4-FFF2-40B4-BE49-F238E27FC236}">
                <a16:creationId xmlns:a16="http://schemas.microsoft.com/office/drawing/2014/main" id="{31A0CCAA-15CE-4C86-9711-80670E62A327}"/>
              </a:ext>
            </a:extLst>
          </p:cNvPr>
          <p:cNvSpPr>
            <a:spLocks noGrp="1"/>
          </p:cNvSpPr>
          <p:nvPr>
            <p:ph type="pic" sz="quarter" idx="12" hasCustomPrompt="1"/>
          </p:nvPr>
        </p:nvSpPr>
        <p:spPr>
          <a:xfrm>
            <a:off x="5032897" y="2663990"/>
            <a:ext cx="2149475" cy="977900"/>
          </a:xfrm>
        </p:spPr>
        <p:txBody>
          <a:bodyPr/>
          <a:lstStyle>
            <a:lvl1pPr>
              <a:defRPr>
                <a:solidFill>
                  <a:schemeClr val="bg1"/>
                </a:solidFill>
              </a:defRPr>
            </a:lvl1pPr>
          </a:lstStyle>
          <a:p>
            <a:r>
              <a:rPr lang="en-US" dirty="0"/>
              <a:t>Icon</a:t>
            </a:r>
          </a:p>
        </p:txBody>
      </p:sp>
      <p:sp>
        <p:nvSpPr>
          <p:cNvPr id="18" name="Content Placeholder 3">
            <a:extLst>
              <a:ext uri="{FF2B5EF4-FFF2-40B4-BE49-F238E27FC236}">
                <a16:creationId xmlns:a16="http://schemas.microsoft.com/office/drawing/2014/main" id="{93B55698-0A01-4EC0-BA3E-67BA12FDD634}"/>
              </a:ext>
            </a:extLst>
          </p:cNvPr>
          <p:cNvSpPr>
            <a:spLocks noGrp="1"/>
          </p:cNvSpPr>
          <p:nvPr>
            <p:ph sz="half" idx="13"/>
          </p:nvPr>
        </p:nvSpPr>
        <p:spPr>
          <a:xfrm>
            <a:off x="8081690" y="3864056"/>
            <a:ext cx="3653630" cy="2406316"/>
          </a:xfrm>
        </p:spPr>
        <p:txBody>
          <a:bodyPr/>
          <a:lstStyle>
            <a:lvl1pPr marL="0" indent="0" algn="ctr">
              <a:buNone/>
              <a:defRPr>
                <a:solidFill>
                  <a:schemeClr val="bg1"/>
                </a:solidFill>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9" name="Picture Placeholder 12">
            <a:extLst>
              <a:ext uri="{FF2B5EF4-FFF2-40B4-BE49-F238E27FC236}">
                <a16:creationId xmlns:a16="http://schemas.microsoft.com/office/drawing/2014/main" id="{E51C0ED1-1E83-4A85-94E4-1DB3D70168F4}"/>
              </a:ext>
            </a:extLst>
          </p:cNvPr>
          <p:cNvSpPr>
            <a:spLocks noGrp="1"/>
          </p:cNvSpPr>
          <p:nvPr>
            <p:ph type="pic" sz="quarter" idx="14" hasCustomPrompt="1"/>
          </p:nvPr>
        </p:nvSpPr>
        <p:spPr>
          <a:xfrm>
            <a:off x="8833767" y="2663990"/>
            <a:ext cx="2149475" cy="977900"/>
          </a:xfrm>
        </p:spPr>
        <p:txBody>
          <a:bodyPr/>
          <a:lstStyle>
            <a:lvl1pPr>
              <a:defRPr>
                <a:solidFill>
                  <a:schemeClr val="bg1"/>
                </a:solidFill>
              </a:defRPr>
            </a:lvl1pPr>
          </a:lstStyle>
          <a:p>
            <a:r>
              <a:rPr lang="en-US" dirty="0"/>
              <a:t>Icon</a:t>
            </a:r>
          </a:p>
        </p:txBody>
      </p:sp>
      <p:pic>
        <p:nvPicPr>
          <p:cNvPr id="12" name="Picture 11">
            <a:extLst>
              <a:ext uri="{FF2B5EF4-FFF2-40B4-BE49-F238E27FC236}">
                <a16:creationId xmlns:a16="http://schemas.microsoft.com/office/drawing/2014/main" id="{3F3184EF-D8E0-4AEE-BBAA-0E999C2ED7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627" y="6489031"/>
            <a:ext cx="2261935" cy="226194"/>
          </a:xfrm>
          <a:prstGeom prst="rect">
            <a:avLst/>
          </a:prstGeom>
        </p:spPr>
      </p:pic>
    </p:spTree>
    <p:extLst>
      <p:ext uri="{BB962C8B-B14F-4D97-AF65-F5344CB8AC3E}">
        <p14:creationId xmlns:p14="http://schemas.microsoft.com/office/powerpoint/2010/main" val="143993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F52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C07C-3376-476C-93B8-D34E8ED01CB7}"/>
              </a:ext>
            </a:extLst>
          </p:cNvPr>
          <p:cNvSpPr>
            <a:spLocks noGrp="1"/>
          </p:cNvSpPr>
          <p:nvPr>
            <p:ph type="ctrTitle"/>
          </p:nvPr>
        </p:nvSpPr>
        <p:spPr>
          <a:xfrm>
            <a:off x="898358" y="541421"/>
            <a:ext cx="10395284" cy="3356811"/>
          </a:xfrm>
        </p:spPr>
        <p:txBody>
          <a:bodyPr anchor="ctr"/>
          <a:lstStyle>
            <a:lvl1pPr algn="l">
              <a:defRPr sz="6000">
                <a:solidFill>
                  <a:schemeClr val="bg1"/>
                </a:solidFill>
                <a:latin typeface="Futura Std Light" panose="020B04020202040203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C1F1995-1093-4E40-A356-7629B8BAD7D4}"/>
              </a:ext>
            </a:extLst>
          </p:cNvPr>
          <p:cNvSpPr>
            <a:spLocks noGrp="1"/>
          </p:cNvSpPr>
          <p:nvPr>
            <p:ph type="subTitle" idx="1"/>
          </p:nvPr>
        </p:nvSpPr>
        <p:spPr>
          <a:xfrm>
            <a:off x="898358" y="4660817"/>
            <a:ext cx="10395283" cy="1655762"/>
          </a:xfrm>
        </p:spPr>
        <p:txBody>
          <a:bodyPr anchor="ctr"/>
          <a:lstStyle>
            <a:lvl1pPr marL="0" indent="0" algn="l">
              <a:buNone/>
              <a:defRPr sz="2400">
                <a:solidFill>
                  <a:schemeClr val="bg1"/>
                </a:solidFill>
                <a:latin typeface="Futura Std Light" panose="020B04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727DB0F2-93DF-42A1-8E0E-342FCD77FE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627" y="6489031"/>
            <a:ext cx="2261935" cy="226194"/>
          </a:xfrm>
          <a:prstGeom prst="rect">
            <a:avLst/>
          </a:prstGeom>
        </p:spPr>
      </p:pic>
    </p:spTree>
    <p:extLst>
      <p:ext uri="{BB962C8B-B14F-4D97-AF65-F5344CB8AC3E}">
        <p14:creationId xmlns:p14="http://schemas.microsoft.com/office/powerpoint/2010/main" val="335950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F52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2EEE-4DFF-4717-84BA-B3920008FA0F}"/>
              </a:ext>
            </a:extLst>
          </p:cNvPr>
          <p:cNvSpPr>
            <a:spLocks noGrp="1"/>
          </p:cNvSpPr>
          <p:nvPr>
            <p:ph type="title"/>
          </p:nvPr>
        </p:nvSpPr>
        <p:spPr>
          <a:xfrm>
            <a:off x="838200" y="365125"/>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66CDE60-48E2-4D62-9340-E65DF372DD64}"/>
              </a:ext>
            </a:extLst>
          </p:cNvPr>
          <p:cNvSpPr>
            <a:spLocks noGrp="1"/>
          </p:cNvSpPr>
          <p:nvPr>
            <p:ph idx="1"/>
          </p:nvPr>
        </p:nvSpPr>
        <p:spPr/>
        <p:txBody>
          <a:bodyPr/>
          <a:lstStyle>
            <a:lvl1pPr marL="0" indent="0">
              <a:buNone/>
              <a:defRPr>
                <a:solidFill>
                  <a:schemeClr val="bg1"/>
                </a:solidFill>
                <a:latin typeface="Futura Std Light" panose="020B0402020204020303" pitchFamily="34" charset="0"/>
              </a:defRPr>
            </a:lvl1pPr>
            <a:lvl2pPr marL="457200" indent="0">
              <a:buNone/>
              <a:defRPr>
                <a:solidFill>
                  <a:schemeClr val="bg1"/>
                </a:solidFill>
                <a:latin typeface="Futura Std Light" panose="020B0402020204020303" pitchFamily="34" charset="0"/>
              </a:defRPr>
            </a:lvl2pPr>
            <a:lvl3pPr marL="914400" indent="0">
              <a:buNone/>
              <a:defRPr>
                <a:solidFill>
                  <a:schemeClr val="bg1"/>
                </a:solidFill>
                <a:latin typeface="Futura Std Light" panose="020B0402020204020303" pitchFamily="34" charset="0"/>
              </a:defRPr>
            </a:lvl3pPr>
            <a:lvl4pPr marL="1371600" indent="0">
              <a:buNone/>
              <a:defRPr>
                <a:solidFill>
                  <a:schemeClr val="bg1"/>
                </a:solidFill>
                <a:latin typeface="Futura Std Light" panose="020B0402020204020303" pitchFamily="34" charset="0"/>
              </a:defRPr>
            </a:lvl4pPr>
            <a:lvl5pPr marL="1828800" indent="0">
              <a:buNone/>
              <a:defRPr>
                <a:solidFill>
                  <a:schemeClr val="bg1"/>
                </a:solidFill>
                <a:latin typeface="Futura Std Light" panose="020B04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375C3255-0177-4883-A961-0A5668B6F1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627" y="6489031"/>
            <a:ext cx="2261935" cy="226194"/>
          </a:xfrm>
          <a:prstGeom prst="rect">
            <a:avLst/>
          </a:prstGeom>
        </p:spPr>
      </p:pic>
    </p:spTree>
    <p:extLst>
      <p:ext uri="{BB962C8B-B14F-4D97-AF65-F5344CB8AC3E}">
        <p14:creationId xmlns:p14="http://schemas.microsoft.com/office/powerpoint/2010/main" val="199294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F52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2EEE-4DFF-4717-84BA-B3920008FA0F}"/>
              </a:ext>
            </a:extLst>
          </p:cNvPr>
          <p:cNvSpPr>
            <a:spLocks noGrp="1"/>
          </p:cNvSpPr>
          <p:nvPr>
            <p:ph type="title"/>
          </p:nvPr>
        </p:nvSpPr>
        <p:spPr>
          <a:xfrm>
            <a:off x="838200" y="365125"/>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66CDE60-48E2-4D62-9340-E65DF372DD64}"/>
              </a:ext>
            </a:extLst>
          </p:cNvPr>
          <p:cNvSpPr>
            <a:spLocks noGrp="1"/>
          </p:cNvSpPr>
          <p:nvPr>
            <p:ph idx="1"/>
          </p:nvPr>
        </p:nvSpPr>
        <p:spPr>
          <a:xfrm>
            <a:off x="838200" y="1825625"/>
            <a:ext cx="5129463" cy="4351338"/>
          </a:xfrm>
        </p:spPr>
        <p:txBody>
          <a:bodyPr/>
          <a:lstStyle>
            <a:lvl1pPr marL="0" indent="0">
              <a:buNone/>
              <a:defRPr>
                <a:solidFill>
                  <a:schemeClr val="bg1"/>
                </a:solidFill>
                <a:latin typeface="Futura Std Light" panose="020B0402020204020303" pitchFamily="34" charset="0"/>
              </a:defRPr>
            </a:lvl1pPr>
            <a:lvl2pPr marL="457200" indent="0">
              <a:buNone/>
              <a:defRPr>
                <a:solidFill>
                  <a:schemeClr val="bg1"/>
                </a:solidFill>
                <a:latin typeface="Futura Std Light" panose="020B0402020204020303" pitchFamily="34" charset="0"/>
              </a:defRPr>
            </a:lvl2pPr>
            <a:lvl3pPr marL="914400" indent="0">
              <a:buNone/>
              <a:defRPr>
                <a:solidFill>
                  <a:schemeClr val="bg1"/>
                </a:solidFill>
                <a:latin typeface="Futura Std Light" panose="020B0402020204020303" pitchFamily="34" charset="0"/>
              </a:defRPr>
            </a:lvl3pPr>
            <a:lvl4pPr marL="1371600" indent="0">
              <a:buNone/>
              <a:defRPr>
                <a:solidFill>
                  <a:schemeClr val="bg1"/>
                </a:solidFill>
                <a:latin typeface="Futura Std Light" panose="020B0402020204020303" pitchFamily="34" charset="0"/>
              </a:defRPr>
            </a:lvl4pPr>
            <a:lvl5pPr marL="1828800" indent="0">
              <a:buNone/>
              <a:defRPr>
                <a:solidFill>
                  <a:schemeClr val="bg1"/>
                </a:solidFill>
                <a:latin typeface="Futura Std Light" panose="020B04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70CC316-DB70-4482-9624-D4D4E7CD60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0627" y="6489031"/>
            <a:ext cx="2261935" cy="226194"/>
          </a:xfrm>
          <a:prstGeom prst="rect">
            <a:avLst/>
          </a:prstGeom>
        </p:spPr>
      </p:pic>
      <p:sp>
        <p:nvSpPr>
          <p:cNvPr id="6" name="Content Placeholder 2">
            <a:extLst>
              <a:ext uri="{FF2B5EF4-FFF2-40B4-BE49-F238E27FC236}">
                <a16:creationId xmlns:a16="http://schemas.microsoft.com/office/drawing/2014/main" id="{8CDBE32D-66B9-4EEE-94A3-76BA3C14DE1A}"/>
              </a:ext>
            </a:extLst>
          </p:cNvPr>
          <p:cNvSpPr>
            <a:spLocks noGrp="1"/>
          </p:cNvSpPr>
          <p:nvPr>
            <p:ph idx="10"/>
          </p:nvPr>
        </p:nvSpPr>
        <p:spPr>
          <a:xfrm>
            <a:off x="6224339" y="1825625"/>
            <a:ext cx="5129463" cy="4351338"/>
          </a:xfrm>
        </p:spPr>
        <p:txBody>
          <a:bodyPr/>
          <a:lstStyle>
            <a:lvl1pPr marL="0" indent="0">
              <a:buNone/>
              <a:defRPr>
                <a:solidFill>
                  <a:schemeClr val="bg1"/>
                </a:solidFill>
                <a:latin typeface="Futura Std Light" panose="020B0402020204020303" pitchFamily="34" charset="0"/>
              </a:defRPr>
            </a:lvl1pPr>
            <a:lvl2pPr marL="457200" indent="0">
              <a:buNone/>
              <a:defRPr>
                <a:solidFill>
                  <a:schemeClr val="bg1"/>
                </a:solidFill>
                <a:latin typeface="Futura Std Light" panose="020B0402020204020303" pitchFamily="34" charset="0"/>
              </a:defRPr>
            </a:lvl2pPr>
            <a:lvl3pPr marL="914400" indent="0">
              <a:buNone/>
              <a:defRPr>
                <a:solidFill>
                  <a:schemeClr val="bg1"/>
                </a:solidFill>
                <a:latin typeface="Futura Std Light" panose="020B0402020204020303" pitchFamily="34" charset="0"/>
              </a:defRPr>
            </a:lvl3pPr>
            <a:lvl4pPr marL="1371600" indent="0">
              <a:buNone/>
              <a:defRPr>
                <a:solidFill>
                  <a:schemeClr val="bg1"/>
                </a:solidFill>
                <a:latin typeface="Futura Std Light" panose="020B0402020204020303" pitchFamily="34" charset="0"/>
              </a:defRPr>
            </a:lvl4pPr>
            <a:lvl5pPr marL="1828800" indent="0">
              <a:buNone/>
              <a:defRPr>
                <a:solidFill>
                  <a:schemeClr val="bg1"/>
                </a:solidFill>
                <a:latin typeface="Futura Std Light" panose="020B04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53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437F13-370E-4941-B724-C9E6971CB8CD}"/>
              </a:ext>
            </a:extLst>
          </p:cNvPr>
          <p:cNvGrpSpPr/>
          <p:nvPr userDrawn="1"/>
        </p:nvGrpSpPr>
        <p:grpSpPr>
          <a:xfrm>
            <a:off x="3578386" y="-48723"/>
            <a:ext cx="8794152" cy="463138"/>
            <a:chOff x="3578386" y="-48723"/>
            <a:chExt cx="8794152" cy="463138"/>
          </a:xfrm>
        </p:grpSpPr>
        <p:cxnSp>
          <p:nvCxnSpPr>
            <p:cNvPr id="12" name="Straight Connector 11">
              <a:extLst>
                <a:ext uri="{FF2B5EF4-FFF2-40B4-BE49-F238E27FC236}">
                  <a16:creationId xmlns:a16="http://schemas.microsoft.com/office/drawing/2014/main" id="{7D2DCDA8-0E6A-44A4-AA70-9762A55C7FF5}"/>
                </a:ext>
              </a:extLst>
            </p:cNvPr>
            <p:cNvCxnSpPr/>
            <p:nvPr/>
          </p:nvCxnSpPr>
          <p:spPr>
            <a:xfrm flipH="1">
              <a:off x="43258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971D3D8-55AA-48CA-B0C5-F51EF800F92D}"/>
                </a:ext>
              </a:extLst>
            </p:cNvPr>
            <p:cNvCxnSpPr/>
            <p:nvPr/>
          </p:nvCxnSpPr>
          <p:spPr>
            <a:xfrm flipH="1">
              <a:off x="44753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C9BC4F-53C1-485B-9906-0570B204E47F}"/>
                </a:ext>
              </a:extLst>
            </p:cNvPr>
            <p:cNvCxnSpPr/>
            <p:nvPr/>
          </p:nvCxnSpPr>
          <p:spPr>
            <a:xfrm flipH="1">
              <a:off x="46248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D453357-AC90-484A-AA72-76D4CC1D2C0D}"/>
                </a:ext>
              </a:extLst>
            </p:cNvPr>
            <p:cNvCxnSpPr/>
            <p:nvPr/>
          </p:nvCxnSpPr>
          <p:spPr>
            <a:xfrm flipH="1">
              <a:off x="47743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ABB375-49EF-451B-9294-E76138F5C2E8}"/>
                </a:ext>
              </a:extLst>
            </p:cNvPr>
            <p:cNvCxnSpPr/>
            <p:nvPr/>
          </p:nvCxnSpPr>
          <p:spPr>
            <a:xfrm flipH="1">
              <a:off x="49238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1A04DB-5182-460A-84CE-47D4AF3785A0}"/>
                </a:ext>
              </a:extLst>
            </p:cNvPr>
            <p:cNvCxnSpPr/>
            <p:nvPr/>
          </p:nvCxnSpPr>
          <p:spPr>
            <a:xfrm flipH="1">
              <a:off x="41763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64F2B3-0D60-41EF-B490-C439E14A8B9A}"/>
                </a:ext>
              </a:extLst>
            </p:cNvPr>
            <p:cNvCxnSpPr/>
            <p:nvPr/>
          </p:nvCxnSpPr>
          <p:spPr>
            <a:xfrm flipH="1">
              <a:off x="40268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EA2877-62E8-4515-931B-A2F9C1687FF7}"/>
                </a:ext>
              </a:extLst>
            </p:cNvPr>
            <p:cNvCxnSpPr/>
            <p:nvPr/>
          </p:nvCxnSpPr>
          <p:spPr>
            <a:xfrm flipH="1">
              <a:off x="38773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F5E1D5F-ABC3-4006-A18F-2AB211CBD1EC}"/>
                </a:ext>
              </a:extLst>
            </p:cNvPr>
            <p:cNvCxnSpPr/>
            <p:nvPr/>
          </p:nvCxnSpPr>
          <p:spPr>
            <a:xfrm flipH="1">
              <a:off x="50733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9CB5E7-E478-4D55-B3DD-5A120EA3DF28}"/>
                </a:ext>
              </a:extLst>
            </p:cNvPr>
            <p:cNvCxnSpPr/>
            <p:nvPr/>
          </p:nvCxnSpPr>
          <p:spPr>
            <a:xfrm flipH="1">
              <a:off x="52227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B6674A-0499-4C9B-B56D-0355A396179F}"/>
                </a:ext>
              </a:extLst>
            </p:cNvPr>
            <p:cNvCxnSpPr/>
            <p:nvPr/>
          </p:nvCxnSpPr>
          <p:spPr>
            <a:xfrm flipH="1">
              <a:off x="53722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DDE5F5-1161-4084-8F17-E5DB5D23E0F7}"/>
                </a:ext>
              </a:extLst>
            </p:cNvPr>
            <p:cNvCxnSpPr/>
            <p:nvPr/>
          </p:nvCxnSpPr>
          <p:spPr>
            <a:xfrm flipH="1">
              <a:off x="55217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940D28-BEB4-4F7F-A1BC-0342F8DB3CE1}"/>
                </a:ext>
              </a:extLst>
            </p:cNvPr>
            <p:cNvCxnSpPr/>
            <p:nvPr/>
          </p:nvCxnSpPr>
          <p:spPr>
            <a:xfrm flipH="1">
              <a:off x="56712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C054502-DB12-499E-89E8-17A2E9EFF33D}"/>
                </a:ext>
              </a:extLst>
            </p:cNvPr>
            <p:cNvCxnSpPr/>
            <p:nvPr/>
          </p:nvCxnSpPr>
          <p:spPr>
            <a:xfrm flipH="1">
              <a:off x="58207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B94B53C-74E1-4F0D-820A-630AD1F962E7}"/>
                </a:ext>
              </a:extLst>
            </p:cNvPr>
            <p:cNvCxnSpPr/>
            <p:nvPr/>
          </p:nvCxnSpPr>
          <p:spPr>
            <a:xfrm flipH="1">
              <a:off x="64187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F9AFF7-9CE0-45E5-8B22-727C705EA576}"/>
                </a:ext>
              </a:extLst>
            </p:cNvPr>
            <p:cNvCxnSpPr/>
            <p:nvPr/>
          </p:nvCxnSpPr>
          <p:spPr>
            <a:xfrm flipH="1">
              <a:off x="65682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36B04E-76D4-4175-BB36-DD5A242B506D}"/>
                </a:ext>
              </a:extLst>
            </p:cNvPr>
            <p:cNvCxnSpPr/>
            <p:nvPr/>
          </p:nvCxnSpPr>
          <p:spPr>
            <a:xfrm flipH="1">
              <a:off x="67177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00AF2D1-CA1D-4719-ACFA-11819E8F32A0}"/>
                </a:ext>
              </a:extLst>
            </p:cNvPr>
            <p:cNvCxnSpPr/>
            <p:nvPr/>
          </p:nvCxnSpPr>
          <p:spPr>
            <a:xfrm flipH="1">
              <a:off x="68672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D20EBD-A603-46EA-BE1B-1522724A0C3D}"/>
                </a:ext>
              </a:extLst>
            </p:cNvPr>
            <p:cNvCxnSpPr/>
            <p:nvPr/>
          </p:nvCxnSpPr>
          <p:spPr>
            <a:xfrm flipH="1">
              <a:off x="70167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EA2BA6-80C4-4CCE-879F-A27D40118CDD}"/>
                </a:ext>
              </a:extLst>
            </p:cNvPr>
            <p:cNvCxnSpPr/>
            <p:nvPr/>
          </p:nvCxnSpPr>
          <p:spPr>
            <a:xfrm flipH="1">
              <a:off x="62692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155FE8-1807-42F2-B4A9-5A4A11520A9A}"/>
                </a:ext>
              </a:extLst>
            </p:cNvPr>
            <p:cNvCxnSpPr/>
            <p:nvPr/>
          </p:nvCxnSpPr>
          <p:spPr>
            <a:xfrm flipH="1">
              <a:off x="61197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1FC4A4C-2CF3-40B1-A73C-44DB8ED7C62E}"/>
                </a:ext>
              </a:extLst>
            </p:cNvPr>
            <p:cNvCxnSpPr/>
            <p:nvPr/>
          </p:nvCxnSpPr>
          <p:spPr>
            <a:xfrm flipH="1">
              <a:off x="59702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9AEC4A-C0BC-43D5-9D9E-FED51598553C}"/>
                </a:ext>
              </a:extLst>
            </p:cNvPr>
            <p:cNvCxnSpPr/>
            <p:nvPr/>
          </p:nvCxnSpPr>
          <p:spPr>
            <a:xfrm flipH="1">
              <a:off x="71661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7D363B2-26F4-4E71-B3B4-2585D5B2B359}"/>
                </a:ext>
              </a:extLst>
            </p:cNvPr>
            <p:cNvCxnSpPr/>
            <p:nvPr/>
          </p:nvCxnSpPr>
          <p:spPr>
            <a:xfrm flipH="1">
              <a:off x="73156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029D16-4589-4F4E-9C8A-269AE0D98992}"/>
                </a:ext>
              </a:extLst>
            </p:cNvPr>
            <p:cNvCxnSpPr/>
            <p:nvPr/>
          </p:nvCxnSpPr>
          <p:spPr>
            <a:xfrm flipH="1">
              <a:off x="74651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846975-DCB4-4812-A934-84AF720425E1}"/>
                </a:ext>
              </a:extLst>
            </p:cNvPr>
            <p:cNvCxnSpPr/>
            <p:nvPr/>
          </p:nvCxnSpPr>
          <p:spPr>
            <a:xfrm flipH="1">
              <a:off x="76146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7761340-AAAE-46DA-A965-CB3301EF0898}"/>
                </a:ext>
              </a:extLst>
            </p:cNvPr>
            <p:cNvCxnSpPr/>
            <p:nvPr/>
          </p:nvCxnSpPr>
          <p:spPr>
            <a:xfrm flipH="1">
              <a:off x="77641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0F31C9-C794-47F2-A788-A441EC472580}"/>
                </a:ext>
              </a:extLst>
            </p:cNvPr>
            <p:cNvCxnSpPr/>
            <p:nvPr/>
          </p:nvCxnSpPr>
          <p:spPr>
            <a:xfrm flipH="1">
              <a:off x="79136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B7CF1-01EA-454E-A573-38C34A13B0A1}"/>
                </a:ext>
              </a:extLst>
            </p:cNvPr>
            <p:cNvCxnSpPr/>
            <p:nvPr/>
          </p:nvCxnSpPr>
          <p:spPr>
            <a:xfrm flipH="1">
              <a:off x="85116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BD1F1B-1023-4002-BC51-45F9BCE6A521}"/>
                </a:ext>
              </a:extLst>
            </p:cNvPr>
            <p:cNvCxnSpPr/>
            <p:nvPr/>
          </p:nvCxnSpPr>
          <p:spPr>
            <a:xfrm flipH="1">
              <a:off x="86611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5AD7CF8-BB13-4E75-A3B4-F69F49E67208}"/>
                </a:ext>
              </a:extLst>
            </p:cNvPr>
            <p:cNvCxnSpPr/>
            <p:nvPr/>
          </p:nvCxnSpPr>
          <p:spPr>
            <a:xfrm flipH="1">
              <a:off x="88106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9E0953-C1F0-4640-A44B-916770D1C889}"/>
                </a:ext>
              </a:extLst>
            </p:cNvPr>
            <p:cNvCxnSpPr/>
            <p:nvPr/>
          </p:nvCxnSpPr>
          <p:spPr>
            <a:xfrm flipH="1">
              <a:off x="89600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FA3CD2-2719-4A08-B67C-B16409137FA2}"/>
                </a:ext>
              </a:extLst>
            </p:cNvPr>
            <p:cNvCxnSpPr/>
            <p:nvPr/>
          </p:nvCxnSpPr>
          <p:spPr>
            <a:xfrm flipH="1">
              <a:off x="91095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AA739F-39CA-48CA-A2B7-648B00A47FA9}"/>
                </a:ext>
              </a:extLst>
            </p:cNvPr>
            <p:cNvCxnSpPr/>
            <p:nvPr/>
          </p:nvCxnSpPr>
          <p:spPr>
            <a:xfrm flipH="1">
              <a:off x="83621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9933C6-65EA-4021-89E2-2CA93015FAD6}"/>
                </a:ext>
              </a:extLst>
            </p:cNvPr>
            <p:cNvCxnSpPr/>
            <p:nvPr/>
          </p:nvCxnSpPr>
          <p:spPr>
            <a:xfrm flipH="1">
              <a:off x="82126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9C1D3B2-C43A-4375-B5B8-A14145200C1F}"/>
                </a:ext>
              </a:extLst>
            </p:cNvPr>
            <p:cNvCxnSpPr/>
            <p:nvPr/>
          </p:nvCxnSpPr>
          <p:spPr>
            <a:xfrm flipH="1">
              <a:off x="80631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821E16-9AC7-4A80-AF84-A76C93BD19F0}"/>
                </a:ext>
              </a:extLst>
            </p:cNvPr>
            <p:cNvCxnSpPr/>
            <p:nvPr/>
          </p:nvCxnSpPr>
          <p:spPr>
            <a:xfrm flipH="1">
              <a:off x="92590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69CAC63-0703-45BE-A143-E3EE6EDCAAEB}"/>
                </a:ext>
              </a:extLst>
            </p:cNvPr>
            <p:cNvCxnSpPr/>
            <p:nvPr/>
          </p:nvCxnSpPr>
          <p:spPr>
            <a:xfrm flipH="1">
              <a:off x="94085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DD1F149-B357-4F2A-A098-B9A239168E59}"/>
                </a:ext>
              </a:extLst>
            </p:cNvPr>
            <p:cNvCxnSpPr/>
            <p:nvPr/>
          </p:nvCxnSpPr>
          <p:spPr>
            <a:xfrm flipH="1">
              <a:off x="95580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FF18E2-669D-487E-B042-C36017D2391A}"/>
                </a:ext>
              </a:extLst>
            </p:cNvPr>
            <p:cNvCxnSpPr/>
            <p:nvPr/>
          </p:nvCxnSpPr>
          <p:spPr>
            <a:xfrm flipH="1">
              <a:off x="97075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5BE198-819D-40C0-88D3-FF634516DE38}"/>
                </a:ext>
              </a:extLst>
            </p:cNvPr>
            <p:cNvCxnSpPr/>
            <p:nvPr/>
          </p:nvCxnSpPr>
          <p:spPr>
            <a:xfrm flipH="1">
              <a:off x="98570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E099E54-44A6-42D6-9CEC-36C9F63DD12E}"/>
                </a:ext>
              </a:extLst>
            </p:cNvPr>
            <p:cNvCxnSpPr/>
            <p:nvPr/>
          </p:nvCxnSpPr>
          <p:spPr>
            <a:xfrm flipH="1">
              <a:off x="100065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2B3539-CA52-4183-9E0F-48E417866C1C}"/>
                </a:ext>
              </a:extLst>
            </p:cNvPr>
            <p:cNvCxnSpPr/>
            <p:nvPr/>
          </p:nvCxnSpPr>
          <p:spPr>
            <a:xfrm flipH="1">
              <a:off x="106045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4CC1F7-3045-4EDC-A8B4-45BC01A62963}"/>
                </a:ext>
              </a:extLst>
            </p:cNvPr>
            <p:cNvCxnSpPr/>
            <p:nvPr/>
          </p:nvCxnSpPr>
          <p:spPr>
            <a:xfrm flipH="1">
              <a:off x="107540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A9A9E37-9DB2-499B-89AB-1FB40B92D015}"/>
                </a:ext>
              </a:extLst>
            </p:cNvPr>
            <p:cNvCxnSpPr/>
            <p:nvPr/>
          </p:nvCxnSpPr>
          <p:spPr>
            <a:xfrm flipH="1">
              <a:off x="109034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B7A2DEA-6223-4191-8906-9A7D189884B3}"/>
                </a:ext>
              </a:extLst>
            </p:cNvPr>
            <p:cNvCxnSpPr/>
            <p:nvPr/>
          </p:nvCxnSpPr>
          <p:spPr>
            <a:xfrm flipH="1">
              <a:off x="110529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A112DDD-3C30-4395-B186-F6C1F0A54D69}"/>
                </a:ext>
              </a:extLst>
            </p:cNvPr>
            <p:cNvCxnSpPr/>
            <p:nvPr/>
          </p:nvCxnSpPr>
          <p:spPr>
            <a:xfrm flipH="1">
              <a:off x="112024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656931-1461-4DAD-B303-D5510E19FEC4}"/>
                </a:ext>
              </a:extLst>
            </p:cNvPr>
            <p:cNvCxnSpPr/>
            <p:nvPr/>
          </p:nvCxnSpPr>
          <p:spPr>
            <a:xfrm flipH="1">
              <a:off x="104550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BD6398-4F2E-4637-9520-D61C64A75049}"/>
                </a:ext>
              </a:extLst>
            </p:cNvPr>
            <p:cNvCxnSpPr/>
            <p:nvPr/>
          </p:nvCxnSpPr>
          <p:spPr>
            <a:xfrm flipH="1">
              <a:off x="103055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E804E27-2115-4618-942B-6DFFA46B3D54}"/>
                </a:ext>
              </a:extLst>
            </p:cNvPr>
            <p:cNvCxnSpPr/>
            <p:nvPr/>
          </p:nvCxnSpPr>
          <p:spPr>
            <a:xfrm flipH="1">
              <a:off x="101560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69F2F0F-CF4A-4511-9258-AD455E3AB539}"/>
                </a:ext>
              </a:extLst>
            </p:cNvPr>
            <p:cNvCxnSpPr/>
            <p:nvPr/>
          </p:nvCxnSpPr>
          <p:spPr>
            <a:xfrm flipH="1">
              <a:off x="113519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D3D3DB7-42E2-41F8-B63E-85E4EF5D9245}"/>
                </a:ext>
              </a:extLst>
            </p:cNvPr>
            <p:cNvCxnSpPr/>
            <p:nvPr/>
          </p:nvCxnSpPr>
          <p:spPr>
            <a:xfrm flipH="1">
              <a:off x="115014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E359B7-7CF7-4F48-9B9C-9B9CFC999E59}"/>
                </a:ext>
              </a:extLst>
            </p:cNvPr>
            <p:cNvCxnSpPr/>
            <p:nvPr/>
          </p:nvCxnSpPr>
          <p:spPr>
            <a:xfrm flipH="1">
              <a:off x="116509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75CA5E0-041A-4C6C-BCAB-E9980CB18611}"/>
                </a:ext>
              </a:extLst>
            </p:cNvPr>
            <p:cNvCxnSpPr/>
            <p:nvPr/>
          </p:nvCxnSpPr>
          <p:spPr>
            <a:xfrm flipH="1">
              <a:off x="118004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03802D-1BC4-4600-BE17-A4C1EEC1FFAF}"/>
                </a:ext>
              </a:extLst>
            </p:cNvPr>
            <p:cNvCxnSpPr/>
            <p:nvPr/>
          </p:nvCxnSpPr>
          <p:spPr>
            <a:xfrm flipH="1">
              <a:off x="119499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BB20679-AC48-4050-B914-7DEAF6624D7C}"/>
                </a:ext>
              </a:extLst>
            </p:cNvPr>
            <p:cNvCxnSpPr/>
            <p:nvPr/>
          </p:nvCxnSpPr>
          <p:spPr>
            <a:xfrm flipH="1">
              <a:off x="120994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6F1513-C3E5-4C74-81E3-BF78762A3233}"/>
                </a:ext>
              </a:extLst>
            </p:cNvPr>
            <p:cNvCxnSpPr/>
            <p:nvPr/>
          </p:nvCxnSpPr>
          <p:spPr>
            <a:xfrm flipH="1">
              <a:off x="37278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607A1A-4F3F-4795-9C59-C42EB74E788C}"/>
                </a:ext>
              </a:extLst>
            </p:cNvPr>
            <p:cNvCxnSpPr/>
            <p:nvPr/>
          </p:nvCxnSpPr>
          <p:spPr>
            <a:xfrm flipH="1">
              <a:off x="35783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E79C94-C2CC-46E0-BFA9-A4BF5C90D9AB}"/>
              </a:ext>
            </a:extLst>
          </p:cNvPr>
          <p:cNvSpPr>
            <a:spLocks noGrp="1"/>
          </p:cNvSpPr>
          <p:nvPr>
            <p:ph type="title" hasCustomPrompt="1"/>
          </p:nvPr>
        </p:nvSpPr>
        <p:spPr>
          <a:xfrm>
            <a:off x="5694946" y="1990493"/>
            <a:ext cx="5835315" cy="990214"/>
          </a:xfrm>
        </p:spPr>
        <p:txBody>
          <a:bodyPr/>
          <a:lstStyle>
            <a:lvl1pPr>
              <a:defRPr>
                <a:latin typeface="Futura Std Light" panose="020B0402020204020303" pitchFamily="34" charset="0"/>
              </a:defRPr>
            </a:lvl1pPr>
          </a:lstStyle>
          <a:p>
            <a:r>
              <a:rPr lang="en-US" dirty="0"/>
              <a:t>Potential Partner</a:t>
            </a:r>
          </a:p>
        </p:txBody>
      </p:sp>
      <p:sp>
        <p:nvSpPr>
          <p:cNvPr id="4" name="Content Placeholder 3">
            <a:extLst>
              <a:ext uri="{FF2B5EF4-FFF2-40B4-BE49-F238E27FC236}">
                <a16:creationId xmlns:a16="http://schemas.microsoft.com/office/drawing/2014/main" id="{9F686E8A-D248-4593-B0F9-AE73D759B69F}"/>
              </a:ext>
            </a:extLst>
          </p:cNvPr>
          <p:cNvSpPr>
            <a:spLocks noGrp="1"/>
          </p:cNvSpPr>
          <p:nvPr>
            <p:ph sz="half" idx="2"/>
          </p:nvPr>
        </p:nvSpPr>
        <p:spPr>
          <a:xfrm>
            <a:off x="5694947" y="3046050"/>
            <a:ext cx="5835315" cy="3212363"/>
          </a:xfrm>
        </p:spPr>
        <p:txBody>
          <a:bodyPr/>
          <a:lstStyle>
            <a:lvl1pPr marL="0" indent="0">
              <a:buNone/>
              <a:defRPr>
                <a:latin typeface="Futura Std Light" panose="020B0402020204020303" pitchFamily="34" charset="0"/>
              </a:defRPr>
            </a:lvl1pPr>
            <a:lvl2pPr marL="457200" indent="0">
              <a:buNone/>
              <a:defRPr>
                <a:latin typeface="Futura Std Light" panose="020B0402020204020303" pitchFamily="34" charset="0"/>
              </a:defRPr>
            </a:lvl2pPr>
            <a:lvl3pPr marL="914400" indent="0">
              <a:buNone/>
              <a:defRPr>
                <a:latin typeface="Futura Std Light" panose="020B0402020204020303" pitchFamily="34" charset="0"/>
              </a:defRPr>
            </a:lvl3pPr>
            <a:lvl4pPr marL="1371600" indent="0">
              <a:buNone/>
              <a:defRPr>
                <a:latin typeface="Futura Std Light" panose="020B0402020204020303" pitchFamily="34" charset="0"/>
              </a:defRPr>
            </a:lvl4pPr>
            <a:lvl5pPr marL="1828800" indent="0">
              <a:buNone/>
              <a:defRPr>
                <a:latin typeface="Futura Std Light" panose="020B04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BC56BF8-0269-421D-8370-C71223022C05}"/>
              </a:ext>
            </a:extLst>
          </p:cNvPr>
          <p:cNvSpPr>
            <a:spLocks noGrp="1"/>
          </p:cNvSpPr>
          <p:nvPr>
            <p:ph type="pic" sz="quarter" idx="10"/>
          </p:nvPr>
        </p:nvSpPr>
        <p:spPr>
          <a:xfrm>
            <a:off x="661738" y="0"/>
            <a:ext cx="4519862" cy="6858000"/>
          </a:xfrm>
        </p:spPr>
        <p:txBody>
          <a:bodyPr/>
          <a:lstStyle/>
          <a:p>
            <a:endParaRPr lang="en-US"/>
          </a:p>
        </p:txBody>
      </p:sp>
      <p:sp>
        <p:nvSpPr>
          <p:cNvPr id="10" name="Rectangle 9">
            <a:extLst>
              <a:ext uri="{FF2B5EF4-FFF2-40B4-BE49-F238E27FC236}">
                <a16:creationId xmlns:a16="http://schemas.microsoft.com/office/drawing/2014/main" id="{5E5DD555-CA3A-4D35-8FD3-DBE070AC963D}"/>
              </a:ext>
            </a:extLst>
          </p:cNvPr>
          <p:cNvSpPr/>
          <p:nvPr userDrawn="1"/>
        </p:nvSpPr>
        <p:spPr>
          <a:xfrm>
            <a:off x="0" y="0"/>
            <a:ext cx="661738" cy="6858000"/>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7">
            <a:extLst>
              <a:ext uri="{FF2B5EF4-FFF2-40B4-BE49-F238E27FC236}">
                <a16:creationId xmlns:a16="http://schemas.microsoft.com/office/drawing/2014/main" id="{7A8E6BE5-2B49-4FF0-BE99-03E65879D497}"/>
              </a:ext>
            </a:extLst>
          </p:cNvPr>
          <p:cNvSpPr>
            <a:spLocks noGrp="1"/>
          </p:cNvSpPr>
          <p:nvPr>
            <p:ph type="pic" sz="quarter" idx="11" hasCustomPrompt="1"/>
          </p:nvPr>
        </p:nvSpPr>
        <p:spPr>
          <a:xfrm>
            <a:off x="5694946" y="599587"/>
            <a:ext cx="2198186" cy="1325563"/>
          </a:xfrm>
        </p:spPr>
        <p:txBody>
          <a:bodyPr/>
          <a:lstStyle>
            <a:lvl1pPr marL="0" indent="0">
              <a:buNone/>
              <a:defRPr/>
            </a:lvl1pPr>
          </a:lstStyle>
          <a:p>
            <a:r>
              <a:rPr lang="en-US" dirty="0"/>
              <a:t>Their Logo</a:t>
            </a:r>
          </a:p>
          <a:p>
            <a:endParaRPr lang="en-US" dirty="0"/>
          </a:p>
        </p:txBody>
      </p:sp>
      <p:pic>
        <p:nvPicPr>
          <p:cNvPr id="8" name="Picture 7">
            <a:extLst>
              <a:ext uri="{FF2B5EF4-FFF2-40B4-BE49-F238E27FC236}">
                <a16:creationId xmlns:a16="http://schemas.microsoft.com/office/drawing/2014/main" id="{632E566D-E547-4F9C-A851-A3CB3B5271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54632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691819-D805-4C26-8791-F8D3EE82D3DD}"/>
              </a:ext>
            </a:extLst>
          </p:cNvPr>
          <p:cNvSpPr>
            <a:spLocks noGrp="1"/>
          </p:cNvSpPr>
          <p:nvPr>
            <p:ph type="pic" sz="quarter" idx="11"/>
          </p:nvPr>
        </p:nvSpPr>
        <p:spPr>
          <a:xfrm>
            <a:off x="4518024" y="0"/>
            <a:ext cx="7673975" cy="6858000"/>
          </a:xfrm>
        </p:spPr>
        <p:txBody>
          <a:bodyPr/>
          <a:lstStyle/>
          <a:p>
            <a:endParaRPr lang="en-US"/>
          </a:p>
        </p:txBody>
      </p:sp>
      <p:sp>
        <p:nvSpPr>
          <p:cNvPr id="73" name="Rectangle 13">
            <a:extLst>
              <a:ext uri="{FF2B5EF4-FFF2-40B4-BE49-F238E27FC236}">
                <a16:creationId xmlns:a16="http://schemas.microsoft.com/office/drawing/2014/main" id="{47D32202-00F4-4479-8703-86D4FF8EDE8D}"/>
              </a:ext>
            </a:extLst>
          </p:cNvPr>
          <p:cNvSpPr/>
          <p:nvPr userDrawn="1"/>
        </p:nvSpPr>
        <p:spPr>
          <a:xfrm>
            <a:off x="291562" y="-11190"/>
            <a:ext cx="8759235" cy="6880380"/>
          </a:xfrm>
          <a:custGeom>
            <a:avLst/>
            <a:gdLst>
              <a:gd name="connsiteX0" fmla="*/ 0 w 10073640"/>
              <a:gd name="connsiteY0" fmla="*/ 0 h 6858000"/>
              <a:gd name="connsiteX1" fmla="*/ 10073640 w 10073640"/>
              <a:gd name="connsiteY1" fmla="*/ 0 h 6858000"/>
              <a:gd name="connsiteX2" fmla="*/ 10073640 w 10073640"/>
              <a:gd name="connsiteY2" fmla="*/ 6858000 h 6858000"/>
              <a:gd name="connsiteX3" fmla="*/ 0 w 10073640"/>
              <a:gd name="connsiteY3" fmla="*/ 6858000 h 6858000"/>
              <a:gd name="connsiteX4" fmla="*/ 0 w 10073640"/>
              <a:gd name="connsiteY4" fmla="*/ 0 h 6858000"/>
              <a:gd name="connsiteX0" fmla="*/ 0 w 10073640"/>
              <a:gd name="connsiteY0" fmla="*/ 0 h 6858000"/>
              <a:gd name="connsiteX1" fmla="*/ 7482840 w 10073640"/>
              <a:gd name="connsiteY1" fmla="*/ 0 h 6858000"/>
              <a:gd name="connsiteX2" fmla="*/ 10073640 w 10073640"/>
              <a:gd name="connsiteY2" fmla="*/ 6858000 h 6858000"/>
              <a:gd name="connsiteX3" fmla="*/ 0 w 10073640"/>
              <a:gd name="connsiteY3" fmla="*/ 6858000 h 6858000"/>
              <a:gd name="connsiteX4" fmla="*/ 0 w 10073640"/>
              <a:gd name="connsiteY4" fmla="*/ 0 h 6858000"/>
              <a:gd name="connsiteX0" fmla="*/ 0 w 10073640"/>
              <a:gd name="connsiteY0" fmla="*/ 15240 h 6873240"/>
              <a:gd name="connsiteX1" fmla="*/ 7802880 w 10073640"/>
              <a:gd name="connsiteY1" fmla="*/ 0 h 6873240"/>
              <a:gd name="connsiteX2" fmla="*/ 10073640 w 10073640"/>
              <a:gd name="connsiteY2" fmla="*/ 6873240 h 6873240"/>
              <a:gd name="connsiteX3" fmla="*/ 0 w 10073640"/>
              <a:gd name="connsiteY3" fmla="*/ 6873240 h 6873240"/>
              <a:gd name="connsiteX4" fmla="*/ 0 w 10073640"/>
              <a:gd name="connsiteY4" fmla="*/ 15240 h 6873240"/>
              <a:gd name="connsiteX0" fmla="*/ 0 w 8366760"/>
              <a:gd name="connsiteY0" fmla="*/ 15240 h 6873240"/>
              <a:gd name="connsiteX1" fmla="*/ 7802880 w 8366760"/>
              <a:gd name="connsiteY1" fmla="*/ 0 h 6873240"/>
              <a:gd name="connsiteX2" fmla="*/ 8366760 w 8366760"/>
              <a:gd name="connsiteY2" fmla="*/ 6858000 h 6873240"/>
              <a:gd name="connsiteX3" fmla="*/ 0 w 8366760"/>
              <a:gd name="connsiteY3" fmla="*/ 6873240 h 6873240"/>
              <a:gd name="connsiteX4" fmla="*/ 0 w 8366760"/>
              <a:gd name="connsiteY4" fmla="*/ 15240 h 6873240"/>
              <a:gd name="connsiteX0" fmla="*/ 0 w 11948160"/>
              <a:gd name="connsiteY0" fmla="*/ 15240 h 6888480"/>
              <a:gd name="connsiteX1" fmla="*/ 7802880 w 11948160"/>
              <a:gd name="connsiteY1" fmla="*/ 0 h 6888480"/>
              <a:gd name="connsiteX2" fmla="*/ 11948160 w 11948160"/>
              <a:gd name="connsiteY2" fmla="*/ 6888480 h 6888480"/>
              <a:gd name="connsiteX3" fmla="*/ 0 w 11948160"/>
              <a:gd name="connsiteY3" fmla="*/ 6873240 h 6888480"/>
              <a:gd name="connsiteX4" fmla="*/ 0 w 11948160"/>
              <a:gd name="connsiteY4" fmla="*/ 15240 h 6888480"/>
              <a:gd name="connsiteX0" fmla="*/ 0 w 7802880"/>
              <a:gd name="connsiteY0" fmla="*/ 15240 h 6888480"/>
              <a:gd name="connsiteX1" fmla="*/ 7802880 w 7802880"/>
              <a:gd name="connsiteY1" fmla="*/ 0 h 6888480"/>
              <a:gd name="connsiteX2" fmla="*/ 6964680 w 7802880"/>
              <a:gd name="connsiteY2" fmla="*/ 6888480 h 6888480"/>
              <a:gd name="connsiteX3" fmla="*/ 0 w 7802880"/>
              <a:gd name="connsiteY3" fmla="*/ 6873240 h 6888480"/>
              <a:gd name="connsiteX4" fmla="*/ 0 w 7802880"/>
              <a:gd name="connsiteY4" fmla="*/ 15240 h 6888480"/>
              <a:gd name="connsiteX0" fmla="*/ 0 w 8991600"/>
              <a:gd name="connsiteY0" fmla="*/ 15240 h 6888480"/>
              <a:gd name="connsiteX1" fmla="*/ 8991600 w 8991600"/>
              <a:gd name="connsiteY1" fmla="*/ 0 h 6888480"/>
              <a:gd name="connsiteX2" fmla="*/ 6964680 w 8991600"/>
              <a:gd name="connsiteY2" fmla="*/ 6888480 h 6888480"/>
              <a:gd name="connsiteX3" fmla="*/ 0 w 8991600"/>
              <a:gd name="connsiteY3" fmla="*/ 6873240 h 6888480"/>
              <a:gd name="connsiteX4" fmla="*/ 0 w 8991600"/>
              <a:gd name="connsiteY4" fmla="*/ 15240 h 6888480"/>
              <a:gd name="connsiteX0" fmla="*/ 0 w 8991600"/>
              <a:gd name="connsiteY0" fmla="*/ 15240 h 6888480"/>
              <a:gd name="connsiteX1" fmla="*/ 8991600 w 8991600"/>
              <a:gd name="connsiteY1" fmla="*/ 0 h 6888480"/>
              <a:gd name="connsiteX2" fmla="*/ 6141720 w 8991600"/>
              <a:gd name="connsiteY2" fmla="*/ 6888480 h 6888480"/>
              <a:gd name="connsiteX3" fmla="*/ 0 w 8991600"/>
              <a:gd name="connsiteY3" fmla="*/ 6873240 h 6888480"/>
              <a:gd name="connsiteX4" fmla="*/ 0 w 8991600"/>
              <a:gd name="connsiteY4" fmla="*/ 15240 h 6888480"/>
              <a:gd name="connsiteX0" fmla="*/ 1082040 w 8991600"/>
              <a:gd name="connsiteY0" fmla="*/ 45720 h 6888480"/>
              <a:gd name="connsiteX1" fmla="*/ 8991600 w 8991600"/>
              <a:gd name="connsiteY1" fmla="*/ 0 h 6888480"/>
              <a:gd name="connsiteX2" fmla="*/ 6141720 w 8991600"/>
              <a:gd name="connsiteY2" fmla="*/ 6888480 h 6888480"/>
              <a:gd name="connsiteX3" fmla="*/ 0 w 8991600"/>
              <a:gd name="connsiteY3" fmla="*/ 6873240 h 6888480"/>
              <a:gd name="connsiteX4" fmla="*/ 1082040 w 8991600"/>
              <a:gd name="connsiteY4" fmla="*/ 45720 h 6888480"/>
              <a:gd name="connsiteX0" fmla="*/ 381000 w 8991600"/>
              <a:gd name="connsiteY0" fmla="*/ 30480 h 6888480"/>
              <a:gd name="connsiteX1" fmla="*/ 8991600 w 8991600"/>
              <a:gd name="connsiteY1" fmla="*/ 0 h 6888480"/>
              <a:gd name="connsiteX2" fmla="*/ 6141720 w 8991600"/>
              <a:gd name="connsiteY2" fmla="*/ 6888480 h 6888480"/>
              <a:gd name="connsiteX3" fmla="*/ 0 w 8991600"/>
              <a:gd name="connsiteY3" fmla="*/ 6873240 h 6888480"/>
              <a:gd name="connsiteX4" fmla="*/ 381000 w 8991600"/>
              <a:gd name="connsiteY4" fmla="*/ 30480 h 6888480"/>
              <a:gd name="connsiteX0" fmla="*/ 0 w 8610600"/>
              <a:gd name="connsiteY0" fmla="*/ 30480 h 6888480"/>
              <a:gd name="connsiteX1" fmla="*/ 8610600 w 8610600"/>
              <a:gd name="connsiteY1" fmla="*/ 0 h 6888480"/>
              <a:gd name="connsiteX2" fmla="*/ 5760720 w 8610600"/>
              <a:gd name="connsiteY2" fmla="*/ 6888480 h 6888480"/>
              <a:gd name="connsiteX3" fmla="*/ 929640 w 8610600"/>
              <a:gd name="connsiteY3" fmla="*/ 6888480 h 6888480"/>
              <a:gd name="connsiteX4" fmla="*/ 0 w 8610600"/>
              <a:gd name="connsiteY4" fmla="*/ 30480 h 6888480"/>
              <a:gd name="connsiteX0" fmla="*/ 30480 w 8641080"/>
              <a:gd name="connsiteY0" fmla="*/ 30480 h 6888480"/>
              <a:gd name="connsiteX1" fmla="*/ 8641080 w 8641080"/>
              <a:gd name="connsiteY1" fmla="*/ 0 h 6888480"/>
              <a:gd name="connsiteX2" fmla="*/ 5791200 w 8641080"/>
              <a:gd name="connsiteY2" fmla="*/ 6888480 h 6888480"/>
              <a:gd name="connsiteX3" fmla="*/ 0 w 8641080"/>
              <a:gd name="connsiteY3" fmla="*/ 6873240 h 6888480"/>
              <a:gd name="connsiteX4" fmla="*/ 30480 w 8641080"/>
              <a:gd name="connsiteY4" fmla="*/ 30480 h 6888480"/>
              <a:gd name="connsiteX0" fmla="*/ 8099 w 8641080"/>
              <a:gd name="connsiteY0" fmla="*/ 8100 h 6888480"/>
              <a:gd name="connsiteX1" fmla="*/ 8641080 w 8641080"/>
              <a:gd name="connsiteY1" fmla="*/ 0 h 6888480"/>
              <a:gd name="connsiteX2" fmla="*/ 5791200 w 8641080"/>
              <a:gd name="connsiteY2" fmla="*/ 6888480 h 6888480"/>
              <a:gd name="connsiteX3" fmla="*/ 0 w 8641080"/>
              <a:gd name="connsiteY3" fmla="*/ 6873240 h 6888480"/>
              <a:gd name="connsiteX4" fmla="*/ 8099 w 8641080"/>
              <a:gd name="connsiteY4" fmla="*/ 8100 h 6888480"/>
              <a:gd name="connsiteX0" fmla="*/ 8099 w 8721090"/>
              <a:gd name="connsiteY0" fmla="*/ 0 h 6880380"/>
              <a:gd name="connsiteX1" fmla="*/ 8721090 w 8721090"/>
              <a:gd name="connsiteY1" fmla="*/ 3330 h 6880380"/>
              <a:gd name="connsiteX2" fmla="*/ 5791200 w 8721090"/>
              <a:gd name="connsiteY2" fmla="*/ 6880380 h 6880380"/>
              <a:gd name="connsiteX3" fmla="*/ 0 w 8721090"/>
              <a:gd name="connsiteY3" fmla="*/ 6865140 h 6880380"/>
              <a:gd name="connsiteX4" fmla="*/ 8099 w 8721090"/>
              <a:gd name="connsiteY4" fmla="*/ 0 h 6880380"/>
              <a:gd name="connsiteX0" fmla="*/ 8099 w 8915400"/>
              <a:gd name="connsiteY0" fmla="*/ 0 h 6880380"/>
              <a:gd name="connsiteX1" fmla="*/ 8915400 w 8915400"/>
              <a:gd name="connsiteY1" fmla="*/ 3330 h 6880380"/>
              <a:gd name="connsiteX2" fmla="*/ 5791200 w 8915400"/>
              <a:gd name="connsiteY2" fmla="*/ 6880380 h 6880380"/>
              <a:gd name="connsiteX3" fmla="*/ 0 w 8915400"/>
              <a:gd name="connsiteY3" fmla="*/ 6865140 h 6880380"/>
              <a:gd name="connsiteX4" fmla="*/ 8099 w 8915400"/>
              <a:gd name="connsiteY4" fmla="*/ 0 h 6880380"/>
              <a:gd name="connsiteX0" fmla="*/ 8099 w 9235440"/>
              <a:gd name="connsiteY0" fmla="*/ 0 h 6880380"/>
              <a:gd name="connsiteX1" fmla="*/ 9235440 w 9235440"/>
              <a:gd name="connsiteY1" fmla="*/ 3330 h 6880380"/>
              <a:gd name="connsiteX2" fmla="*/ 5791200 w 9235440"/>
              <a:gd name="connsiteY2" fmla="*/ 6880380 h 6880380"/>
              <a:gd name="connsiteX3" fmla="*/ 0 w 9235440"/>
              <a:gd name="connsiteY3" fmla="*/ 6865140 h 6880380"/>
              <a:gd name="connsiteX4" fmla="*/ 8099 w 9235440"/>
              <a:gd name="connsiteY4" fmla="*/ 0 h 6880380"/>
              <a:gd name="connsiteX0" fmla="*/ 8099 w 9235440"/>
              <a:gd name="connsiteY0" fmla="*/ 0 h 6880380"/>
              <a:gd name="connsiteX1" fmla="*/ 9235440 w 9235440"/>
              <a:gd name="connsiteY1" fmla="*/ 3330 h 6880380"/>
              <a:gd name="connsiteX2" fmla="*/ 5482590 w 9235440"/>
              <a:gd name="connsiteY2" fmla="*/ 6880380 h 6880380"/>
              <a:gd name="connsiteX3" fmla="*/ 0 w 9235440"/>
              <a:gd name="connsiteY3" fmla="*/ 6865140 h 6880380"/>
              <a:gd name="connsiteX4" fmla="*/ 8099 w 9235440"/>
              <a:gd name="connsiteY4" fmla="*/ 0 h 6880380"/>
              <a:gd name="connsiteX0" fmla="*/ 2156939 w 9235440"/>
              <a:gd name="connsiteY0" fmla="*/ 110970 h 6877050"/>
              <a:gd name="connsiteX1" fmla="*/ 9235440 w 9235440"/>
              <a:gd name="connsiteY1" fmla="*/ 0 h 6877050"/>
              <a:gd name="connsiteX2" fmla="*/ 5482590 w 9235440"/>
              <a:gd name="connsiteY2" fmla="*/ 6877050 h 6877050"/>
              <a:gd name="connsiteX3" fmla="*/ 0 w 9235440"/>
              <a:gd name="connsiteY3" fmla="*/ 6861810 h 6877050"/>
              <a:gd name="connsiteX4" fmla="*/ 2156939 w 9235440"/>
              <a:gd name="connsiteY4" fmla="*/ 110970 h 6877050"/>
              <a:gd name="connsiteX0" fmla="*/ 476729 w 9235440"/>
              <a:gd name="connsiteY0" fmla="*/ 0 h 6880380"/>
              <a:gd name="connsiteX1" fmla="*/ 9235440 w 9235440"/>
              <a:gd name="connsiteY1" fmla="*/ 3330 h 6880380"/>
              <a:gd name="connsiteX2" fmla="*/ 5482590 w 9235440"/>
              <a:gd name="connsiteY2" fmla="*/ 6880380 h 6880380"/>
              <a:gd name="connsiteX3" fmla="*/ 0 w 9235440"/>
              <a:gd name="connsiteY3" fmla="*/ 6865140 h 6880380"/>
              <a:gd name="connsiteX4" fmla="*/ 476729 w 9235440"/>
              <a:gd name="connsiteY4" fmla="*/ 0 h 6880380"/>
              <a:gd name="connsiteX0" fmla="*/ 7 w 8758718"/>
              <a:gd name="connsiteY0" fmla="*/ 0 h 6888000"/>
              <a:gd name="connsiteX1" fmla="*/ 8758718 w 8758718"/>
              <a:gd name="connsiteY1" fmla="*/ 3330 h 6888000"/>
              <a:gd name="connsiteX2" fmla="*/ 5005868 w 8758718"/>
              <a:gd name="connsiteY2" fmla="*/ 6880380 h 6888000"/>
              <a:gd name="connsiteX3" fmla="*/ 826298 w 8758718"/>
              <a:gd name="connsiteY3" fmla="*/ 6888000 h 6888000"/>
              <a:gd name="connsiteX4" fmla="*/ 7 w 8758718"/>
              <a:gd name="connsiteY4" fmla="*/ 0 h 6888000"/>
              <a:gd name="connsiteX0" fmla="*/ 524 w 8759235"/>
              <a:gd name="connsiteY0" fmla="*/ 0 h 6880380"/>
              <a:gd name="connsiteX1" fmla="*/ 8759235 w 8759235"/>
              <a:gd name="connsiteY1" fmla="*/ 3330 h 6880380"/>
              <a:gd name="connsiteX2" fmla="*/ 5006385 w 8759235"/>
              <a:gd name="connsiteY2" fmla="*/ 6880380 h 6880380"/>
              <a:gd name="connsiteX3" fmla="*/ 3855 w 8759235"/>
              <a:gd name="connsiteY3" fmla="*/ 6876570 h 6880380"/>
              <a:gd name="connsiteX4" fmla="*/ 524 w 8759235"/>
              <a:gd name="connsiteY4" fmla="*/ 0 h 68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9235" h="6880380">
                <a:moveTo>
                  <a:pt x="524" y="0"/>
                </a:moveTo>
                <a:lnTo>
                  <a:pt x="8759235" y="3330"/>
                </a:lnTo>
                <a:lnTo>
                  <a:pt x="5006385" y="6880380"/>
                </a:lnTo>
                <a:lnTo>
                  <a:pt x="3855" y="6876570"/>
                </a:lnTo>
                <a:cubicBezTo>
                  <a:pt x="6555" y="4588190"/>
                  <a:pt x="-2176" y="2288380"/>
                  <a:pt x="524" y="0"/>
                </a:cubicBezTo>
                <a:close/>
              </a:path>
            </a:pathLst>
          </a:cu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3">
            <a:extLst>
              <a:ext uri="{FF2B5EF4-FFF2-40B4-BE49-F238E27FC236}">
                <a16:creationId xmlns:a16="http://schemas.microsoft.com/office/drawing/2014/main" id="{3E93CD9A-34BA-4DB5-A3FA-CF51C18AC585}"/>
              </a:ext>
            </a:extLst>
          </p:cNvPr>
          <p:cNvSpPr/>
          <p:nvPr userDrawn="1"/>
        </p:nvSpPr>
        <p:spPr>
          <a:xfrm>
            <a:off x="-116810" y="-11190"/>
            <a:ext cx="8759235" cy="6880380"/>
          </a:xfrm>
          <a:custGeom>
            <a:avLst/>
            <a:gdLst>
              <a:gd name="connsiteX0" fmla="*/ 0 w 10073640"/>
              <a:gd name="connsiteY0" fmla="*/ 0 h 6858000"/>
              <a:gd name="connsiteX1" fmla="*/ 10073640 w 10073640"/>
              <a:gd name="connsiteY1" fmla="*/ 0 h 6858000"/>
              <a:gd name="connsiteX2" fmla="*/ 10073640 w 10073640"/>
              <a:gd name="connsiteY2" fmla="*/ 6858000 h 6858000"/>
              <a:gd name="connsiteX3" fmla="*/ 0 w 10073640"/>
              <a:gd name="connsiteY3" fmla="*/ 6858000 h 6858000"/>
              <a:gd name="connsiteX4" fmla="*/ 0 w 10073640"/>
              <a:gd name="connsiteY4" fmla="*/ 0 h 6858000"/>
              <a:gd name="connsiteX0" fmla="*/ 0 w 10073640"/>
              <a:gd name="connsiteY0" fmla="*/ 0 h 6858000"/>
              <a:gd name="connsiteX1" fmla="*/ 7482840 w 10073640"/>
              <a:gd name="connsiteY1" fmla="*/ 0 h 6858000"/>
              <a:gd name="connsiteX2" fmla="*/ 10073640 w 10073640"/>
              <a:gd name="connsiteY2" fmla="*/ 6858000 h 6858000"/>
              <a:gd name="connsiteX3" fmla="*/ 0 w 10073640"/>
              <a:gd name="connsiteY3" fmla="*/ 6858000 h 6858000"/>
              <a:gd name="connsiteX4" fmla="*/ 0 w 10073640"/>
              <a:gd name="connsiteY4" fmla="*/ 0 h 6858000"/>
              <a:gd name="connsiteX0" fmla="*/ 0 w 10073640"/>
              <a:gd name="connsiteY0" fmla="*/ 15240 h 6873240"/>
              <a:gd name="connsiteX1" fmla="*/ 7802880 w 10073640"/>
              <a:gd name="connsiteY1" fmla="*/ 0 h 6873240"/>
              <a:gd name="connsiteX2" fmla="*/ 10073640 w 10073640"/>
              <a:gd name="connsiteY2" fmla="*/ 6873240 h 6873240"/>
              <a:gd name="connsiteX3" fmla="*/ 0 w 10073640"/>
              <a:gd name="connsiteY3" fmla="*/ 6873240 h 6873240"/>
              <a:gd name="connsiteX4" fmla="*/ 0 w 10073640"/>
              <a:gd name="connsiteY4" fmla="*/ 15240 h 6873240"/>
              <a:gd name="connsiteX0" fmla="*/ 0 w 8366760"/>
              <a:gd name="connsiteY0" fmla="*/ 15240 h 6873240"/>
              <a:gd name="connsiteX1" fmla="*/ 7802880 w 8366760"/>
              <a:gd name="connsiteY1" fmla="*/ 0 h 6873240"/>
              <a:gd name="connsiteX2" fmla="*/ 8366760 w 8366760"/>
              <a:gd name="connsiteY2" fmla="*/ 6858000 h 6873240"/>
              <a:gd name="connsiteX3" fmla="*/ 0 w 8366760"/>
              <a:gd name="connsiteY3" fmla="*/ 6873240 h 6873240"/>
              <a:gd name="connsiteX4" fmla="*/ 0 w 8366760"/>
              <a:gd name="connsiteY4" fmla="*/ 15240 h 6873240"/>
              <a:gd name="connsiteX0" fmla="*/ 0 w 11948160"/>
              <a:gd name="connsiteY0" fmla="*/ 15240 h 6888480"/>
              <a:gd name="connsiteX1" fmla="*/ 7802880 w 11948160"/>
              <a:gd name="connsiteY1" fmla="*/ 0 h 6888480"/>
              <a:gd name="connsiteX2" fmla="*/ 11948160 w 11948160"/>
              <a:gd name="connsiteY2" fmla="*/ 6888480 h 6888480"/>
              <a:gd name="connsiteX3" fmla="*/ 0 w 11948160"/>
              <a:gd name="connsiteY3" fmla="*/ 6873240 h 6888480"/>
              <a:gd name="connsiteX4" fmla="*/ 0 w 11948160"/>
              <a:gd name="connsiteY4" fmla="*/ 15240 h 6888480"/>
              <a:gd name="connsiteX0" fmla="*/ 0 w 7802880"/>
              <a:gd name="connsiteY0" fmla="*/ 15240 h 6888480"/>
              <a:gd name="connsiteX1" fmla="*/ 7802880 w 7802880"/>
              <a:gd name="connsiteY1" fmla="*/ 0 h 6888480"/>
              <a:gd name="connsiteX2" fmla="*/ 6964680 w 7802880"/>
              <a:gd name="connsiteY2" fmla="*/ 6888480 h 6888480"/>
              <a:gd name="connsiteX3" fmla="*/ 0 w 7802880"/>
              <a:gd name="connsiteY3" fmla="*/ 6873240 h 6888480"/>
              <a:gd name="connsiteX4" fmla="*/ 0 w 7802880"/>
              <a:gd name="connsiteY4" fmla="*/ 15240 h 6888480"/>
              <a:gd name="connsiteX0" fmla="*/ 0 w 8991600"/>
              <a:gd name="connsiteY0" fmla="*/ 15240 h 6888480"/>
              <a:gd name="connsiteX1" fmla="*/ 8991600 w 8991600"/>
              <a:gd name="connsiteY1" fmla="*/ 0 h 6888480"/>
              <a:gd name="connsiteX2" fmla="*/ 6964680 w 8991600"/>
              <a:gd name="connsiteY2" fmla="*/ 6888480 h 6888480"/>
              <a:gd name="connsiteX3" fmla="*/ 0 w 8991600"/>
              <a:gd name="connsiteY3" fmla="*/ 6873240 h 6888480"/>
              <a:gd name="connsiteX4" fmla="*/ 0 w 8991600"/>
              <a:gd name="connsiteY4" fmla="*/ 15240 h 6888480"/>
              <a:gd name="connsiteX0" fmla="*/ 0 w 8991600"/>
              <a:gd name="connsiteY0" fmla="*/ 15240 h 6888480"/>
              <a:gd name="connsiteX1" fmla="*/ 8991600 w 8991600"/>
              <a:gd name="connsiteY1" fmla="*/ 0 h 6888480"/>
              <a:gd name="connsiteX2" fmla="*/ 6141720 w 8991600"/>
              <a:gd name="connsiteY2" fmla="*/ 6888480 h 6888480"/>
              <a:gd name="connsiteX3" fmla="*/ 0 w 8991600"/>
              <a:gd name="connsiteY3" fmla="*/ 6873240 h 6888480"/>
              <a:gd name="connsiteX4" fmla="*/ 0 w 8991600"/>
              <a:gd name="connsiteY4" fmla="*/ 15240 h 6888480"/>
              <a:gd name="connsiteX0" fmla="*/ 1082040 w 8991600"/>
              <a:gd name="connsiteY0" fmla="*/ 45720 h 6888480"/>
              <a:gd name="connsiteX1" fmla="*/ 8991600 w 8991600"/>
              <a:gd name="connsiteY1" fmla="*/ 0 h 6888480"/>
              <a:gd name="connsiteX2" fmla="*/ 6141720 w 8991600"/>
              <a:gd name="connsiteY2" fmla="*/ 6888480 h 6888480"/>
              <a:gd name="connsiteX3" fmla="*/ 0 w 8991600"/>
              <a:gd name="connsiteY3" fmla="*/ 6873240 h 6888480"/>
              <a:gd name="connsiteX4" fmla="*/ 1082040 w 8991600"/>
              <a:gd name="connsiteY4" fmla="*/ 45720 h 6888480"/>
              <a:gd name="connsiteX0" fmla="*/ 381000 w 8991600"/>
              <a:gd name="connsiteY0" fmla="*/ 30480 h 6888480"/>
              <a:gd name="connsiteX1" fmla="*/ 8991600 w 8991600"/>
              <a:gd name="connsiteY1" fmla="*/ 0 h 6888480"/>
              <a:gd name="connsiteX2" fmla="*/ 6141720 w 8991600"/>
              <a:gd name="connsiteY2" fmla="*/ 6888480 h 6888480"/>
              <a:gd name="connsiteX3" fmla="*/ 0 w 8991600"/>
              <a:gd name="connsiteY3" fmla="*/ 6873240 h 6888480"/>
              <a:gd name="connsiteX4" fmla="*/ 381000 w 8991600"/>
              <a:gd name="connsiteY4" fmla="*/ 30480 h 6888480"/>
              <a:gd name="connsiteX0" fmla="*/ 0 w 8610600"/>
              <a:gd name="connsiteY0" fmla="*/ 30480 h 6888480"/>
              <a:gd name="connsiteX1" fmla="*/ 8610600 w 8610600"/>
              <a:gd name="connsiteY1" fmla="*/ 0 h 6888480"/>
              <a:gd name="connsiteX2" fmla="*/ 5760720 w 8610600"/>
              <a:gd name="connsiteY2" fmla="*/ 6888480 h 6888480"/>
              <a:gd name="connsiteX3" fmla="*/ 929640 w 8610600"/>
              <a:gd name="connsiteY3" fmla="*/ 6888480 h 6888480"/>
              <a:gd name="connsiteX4" fmla="*/ 0 w 8610600"/>
              <a:gd name="connsiteY4" fmla="*/ 30480 h 6888480"/>
              <a:gd name="connsiteX0" fmla="*/ 30480 w 8641080"/>
              <a:gd name="connsiteY0" fmla="*/ 30480 h 6888480"/>
              <a:gd name="connsiteX1" fmla="*/ 8641080 w 8641080"/>
              <a:gd name="connsiteY1" fmla="*/ 0 h 6888480"/>
              <a:gd name="connsiteX2" fmla="*/ 5791200 w 8641080"/>
              <a:gd name="connsiteY2" fmla="*/ 6888480 h 6888480"/>
              <a:gd name="connsiteX3" fmla="*/ 0 w 8641080"/>
              <a:gd name="connsiteY3" fmla="*/ 6873240 h 6888480"/>
              <a:gd name="connsiteX4" fmla="*/ 30480 w 8641080"/>
              <a:gd name="connsiteY4" fmla="*/ 30480 h 6888480"/>
              <a:gd name="connsiteX0" fmla="*/ 8099 w 8641080"/>
              <a:gd name="connsiteY0" fmla="*/ 8100 h 6888480"/>
              <a:gd name="connsiteX1" fmla="*/ 8641080 w 8641080"/>
              <a:gd name="connsiteY1" fmla="*/ 0 h 6888480"/>
              <a:gd name="connsiteX2" fmla="*/ 5791200 w 8641080"/>
              <a:gd name="connsiteY2" fmla="*/ 6888480 h 6888480"/>
              <a:gd name="connsiteX3" fmla="*/ 0 w 8641080"/>
              <a:gd name="connsiteY3" fmla="*/ 6873240 h 6888480"/>
              <a:gd name="connsiteX4" fmla="*/ 8099 w 8641080"/>
              <a:gd name="connsiteY4" fmla="*/ 8100 h 6888480"/>
              <a:gd name="connsiteX0" fmla="*/ 8099 w 8721090"/>
              <a:gd name="connsiteY0" fmla="*/ 0 h 6880380"/>
              <a:gd name="connsiteX1" fmla="*/ 8721090 w 8721090"/>
              <a:gd name="connsiteY1" fmla="*/ 3330 h 6880380"/>
              <a:gd name="connsiteX2" fmla="*/ 5791200 w 8721090"/>
              <a:gd name="connsiteY2" fmla="*/ 6880380 h 6880380"/>
              <a:gd name="connsiteX3" fmla="*/ 0 w 8721090"/>
              <a:gd name="connsiteY3" fmla="*/ 6865140 h 6880380"/>
              <a:gd name="connsiteX4" fmla="*/ 8099 w 8721090"/>
              <a:gd name="connsiteY4" fmla="*/ 0 h 6880380"/>
              <a:gd name="connsiteX0" fmla="*/ 8099 w 8915400"/>
              <a:gd name="connsiteY0" fmla="*/ 0 h 6880380"/>
              <a:gd name="connsiteX1" fmla="*/ 8915400 w 8915400"/>
              <a:gd name="connsiteY1" fmla="*/ 3330 h 6880380"/>
              <a:gd name="connsiteX2" fmla="*/ 5791200 w 8915400"/>
              <a:gd name="connsiteY2" fmla="*/ 6880380 h 6880380"/>
              <a:gd name="connsiteX3" fmla="*/ 0 w 8915400"/>
              <a:gd name="connsiteY3" fmla="*/ 6865140 h 6880380"/>
              <a:gd name="connsiteX4" fmla="*/ 8099 w 8915400"/>
              <a:gd name="connsiteY4" fmla="*/ 0 h 6880380"/>
              <a:gd name="connsiteX0" fmla="*/ 8099 w 9235440"/>
              <a:gd name="connsiteY0" fmla="*/ 0 h 6880380"/>
              <a:gd name="connsiteX1" fmla="*/ 9235440 w 9235440"/>
              <a:gd name="connsiteY1" fmla="*/ 3330 h 6880380"/>
              <a:gd name="connsiteX2" fmla="*/ 5791200 w 9235440"/>
              <a:gd name="connsiteY2" fmla="*/ 6880380 h 6880380"/>
              <a:gd name="connsiteX3" fmla="*/ 0 w 9235440"/>
              <a:gd name="connsiteY3" fmla="*/ 6865140 h 6880380"/>
              <a:gd name="connsiteX4" fmla="*/ 8099 w 9235440"/>
              <a:gd name="connsiteY4" fmla="*/ 0 h 6880380"/>
              <a:gd name="connsiteX0" fmla="*/ 8099 w 9235440"/>
              <a:gd name="connsiteY0" fmla="*/ 0 h 6880380"/>
              <a:gd name="connsiteX1" fmla="*/ 9235440 w 9235440"/>
              <a:gd name="connsiteY1" fmla="*/ 3330 h 6880380"/>
              <a:gd name="connsiteX2" fmla="*/ 5482590 w 9235440"/>
              <a:gd name="connsiteY2" fmla="*/ 6880380 h 6880380"/>
              <a:gd name="connsiteX3" fmla="*/ 0 w 9235440"/>
              <a:gd name="connsiteY3" fmla="*/ 6865140 h 6880380"/>
              <a:gd name="connsiteX4" fmla="*/ 8099 w 9235440"/>
              <a:gd name="connsiteY4" fmla="*/ 0 h 6880380"/>
              <a:gd name="connsiteX0" fmla="*/ 2156939 w 9235440"/>
              <a:gd name="connsiteY0" fmla="*/ 110970 h 6877050"/>
              <a:gd name="connsiteX1" fmla="*/ 9235440 w 9235440"/>
              <a:gd name="connsiteY1" fmla="*/ 0 h 6877050"/>
              <a:gd name="connsiteX2" fmla="*/ 5482590 w 9235440"/>
              <a:gd name="connsiteY2" fmla="*/ 6877050 h 6877050"/>
              <a:gd name="connsiteX3" fmla="*/ 0 w 9235440"/>
              <a:gd name="connsiteY3" fmla="*/ 6861810 h 6877050"/>
              <a:gd name="connsiteX4" fmla="*/ 2156939 w 9235440"/>
              <a:gd name="connsiteY4" fmla="*/ 110970 h 6877050"/>
              <a:gd name="connsiteX0" fmla="*/ 476729 w 9235440"/>
              <a:gd name="connsiteY0" fmla="*/ 0 h 6880380"/>
              <a:gd name="connsiteX1" fmla="*/ 9235440 w 9235440"/>
              <a:gd name="connsiteY1" fmla="*/ 3330 h 6880380"/>
              <a:gd name="connsiteX2" fmla="*/ 5482590 w 9235440"/>
              <a:gd name="connsiteY2" fmla="*/ 6880380 h 6880380"/>
              <a:gd name="connsiteX3" fmla="*/ 0 w 9235440"/>
              <a:gd name="connsiteY3" fmla="*/ 6865140 h 6880380"/>
              <a:gd name="connsiteX4" fmla="*/ 476729 w 9235440"/>
              <a:gd name="connsiteY4" fmla="*/ 0 h 6880380"/>
              <a:gd name="connsiteX0" fmla="*/ 7 w 8758718"/>
              <a:gd name="connsiteY0" fmla="*/ 0 h 6888000"/>
              <a:gd name="connsiteX1" fmla="*/ 8758718 w 8758718"/>
              <a:gd name="connsiteY1" fmla="*/ 3330 h 6888000"/>
              <a:gd name="connsiteX2" fmla="*/ 5005868 w 8758718"/>
              <a:gd name="connsiteY2" fmla="*/ 6880380 h 6888000"/>
              <a:gd name="connsiteX3" fmla="*/ 826298 w 8758718"/>
              <a:gd name="connsiteY3" fmla="*/ 6888000 h 6888000"/>
              <a:gd name="connsiteX4" fmla="*/ 7 w 8758718"/>
              <a:gd name="connsiteY4" fmla="*/ 0 h 6888000"/>
              <a:gd name="connsiteX0" fmla="*/ 524 w 8759235"/>
              <a:gd name="connsiteY0" fmla="*/ 0 h 6880380"/>
              <a:gd name="connsiteX1" fmla="*/ 8759235 w 8759235"/>
              <a:gd name="connsiteY1" fmla="*/ 3330 h 6880380"/>
              <a:gd name="connsiteX2" fmla="*/ 5006385 w 8759235"/>
              <a:gd name="connsiteY2" fmla="*/ 6880380 h 6880380"/>
              <a:gd name="connsiteX3" fmla="*/ 3855 w 8759235"/>
              <a:gd name="connsiteY3" fmla="*/ 6876570 h 6880380"/>
              <a:gd name="connsiteX4" fmla="*/ 524 w 8759235"/>
              <a:gd name="connsiteY4" fmla="*/ 0 h 68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9235" h="6880380">
                <a:moveTo>
                  <a:pt x="524" y="0"/>
                </a:moveTo>
                <a:lnTo>
                  <a:pt x="8759235" y="3330"/>
                </a:lnTo>
                <a:lnTo>
                  <a:pt x="5006385" y="6880380"/>
                </a:lnTo>
                <a:lnTo>
                  <a:pt x="3855" y="6876570"/>
                </a:lnTo>
                <a:cubicBezTo>
                  <a:pt x="6555" y="4588190"/>
                  <a:pt x="-2176" y="2288380"/>
                  <a:pt x="52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itle 1">
            <a:extLst>
              <a:ext uri="{FF2B5EF4-FFF2-40B4-BE49-F238E27FC236}">
                <a16:creationId xmlns:a16="http://schemas.microsoft.com/office/drawing/2014/main" id="{83D6E9C4-E58E-4F21-8CB9-D351311C645B}"/>
              </a:ext>
            </a:extLst>
          </p:cNvPr>
          <p:cNvSpPr>
            <a:spLocks noGrp="1"/>
          </p:cNvSpPr>
          <p:nvPr>
            <p:ph type="title" hasCustomPrompt="1"/>
          </p:nvPr>
        </p:nvSpPr>
        <p:spPr>
          <a:xfrm>
            <a:off x="331872" y="1893616"/>
            <a:ext cx="5835315" cy="1325563"/>
          </a:xfrm>
        </p:spPr>
        <p:txBody>
          <a:bodyPr/>
          <a:lstStyle>
            <a:lvl1pPr>
              <a:defRPr>
                <a:latin typeface="Futura Std Light" panose="020B0402020204020303" pitchFamily="34" charset="0"/>
              </a:defRPr>
            </a:lvl1pPr>
          </a:lstStyle>
          <a:p>
            <a:r>
              <a:rPr lang="en-US" dirty="0"/>
              <a:t>Potential Partner</a:t>
            </a:r>
          </a:p>
        </p:txBody>
      </p:sp>
      <p:sp>
        <p:nvSpPr>
          <p:cNvPr id="20" name="Content Placeholder 4">
            <a:extLst>
              <a:ext uri="{FF2B5EF4-FFF2-40B4-BE49-F238E27FC236}">
                <a16:creationId xmlns:a16="http://schemas.microsoft.com/office/drawing/2014/main" id="{C453E940-2791-468D-96E2-31546845A4BF}"/>
              </a:ext>
            </a:extLst>
          </p:cNvPr>
          <p:cNvSpPr>
            <a:spLocks noGrp="1"/>
          </p:cNvSpPr>
          <p:nvPr>
            <p:ph sz="half" idx="2"/>
          </p:nvPr>
        </p:nvSpPr>
        <p:spPr>
          <a:xfrm>
            <a:off x="331873" y="3284522"/>
            <a:ext cx="5835315" cy="3050543"/>
          </a:xfrm>
        </p:spPr>
        <p:txBody>
          <a:bodyPr/>
          <a:lstStyle>
            <a:lvl1pPr marL="0" indent="0">
              <a:buNone/>
              <a:defRPr>
                <a:latin typeface="Futura Std Light" panose="020B0402020204020303" pitchFamily="34" charset="0"/>
              </a:defRPr>
            </a:lvl1pPr>
          </a:lstStyle>
          <a:p>
            <a:pPr marL="457200" indent="-4572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32E566D-E547-4F9C-A851-A3CB3B5271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365" y="6528046"/>
            <a:ext cx="2210677" cy="148163"/>
          </a:xfrm>
          <a:prstGeom prst="rect">
            <a:avLst/>
          </a:prstGeom>
        </p:spPr>
      </p:pic>
      <p:sp>
        <p:nvSpPr>
          <p:cNvPr id="5" name="Picture Placeholder 4">
            <a:extLst>
              <a:ext uri="{FF2B5EF4-FFF2-40B4-BE49-F238E27FC236}">
                <a16:creationId xmlns:a16="http://schemas.microsoft.com/office/drawing/2014/main" id="{16B06DCA-8AE1-4569-B4C2-70EDDBE596EE}"/>
              </a:ext>
            </a:extLst>
          </p:cNvPr>
          <p:cNvSpPr>
            <a:spLocks noGrp="1"/>
          </p:cNvSpPr>
          <p:nvPr>
            <p:ph type="pic" sz="quarter" idx="10"/>
          </p:nvPr>
        </p:nvSpPr>
        <p:spPr>
          <a:xfrm>
            <a:off x="331872" y="572583"/>
            <a:ext cx="2211388" cy="1258888"/>
          </a:xfrm>
        </p:spPr>
        <p:txBody>
          <a:bodyPr/>
          <a:lstStyle/>
          <a:p>
            <a:endParaRPr lang="en-US" dirty="0"/>
          </a:p>
        </p:txBody>
      </p:sp>
      <p:grpSp>
        <p:nvGrpSpPr>
          <p:cNvPr id="9" name="Group 8">
            <a:extLst>
              <a:ext uri="{FF2B5EF4-FFF2-40B4-BE49-F238E27FC236}">
                <a16:creationId xmlns:a16="http://schemas.microsoft.com/office/drawing/2014/main" id="{4638BFCF-960F-4BE6-A3C4-1DFF87C02B46}"/>
              </a:ext>
            </a:extLst>
          </p:cNvPr>
          <p:cNvGrpSpPr/>
          <p:nvPr userDrawn="1"/>
        </p:nvGrpSpPr>
        <p:grpSpPr>
          <a:xfrm>
            <a:off x="-266302" y="-48723"/>
            <a:ext cx="8794152" cy="463138"/>
            <a:chOff x="3578386" y="-48723"/>
            <a:chExt cx="8794152" cy="463138"/>
          </a:xfrm>
        </p:grpSpPr>
        <p:cxnSp>
          <p:nvCxnSpPr>
            <p:cNvPr id="10" name="Straight Connector 9">
              <a:extLst>
                <a:ext uri="{FF2B5EF4-FFF2-40B4-BE49-F238E27FC236}">
                  <a16:creationId xmlns:a16="http://schemas.microsoft.com/office/drawing/2014/main" id="{813D8E0F-B88C-481D-BAD9-EB4F39AF571C}"/>
                </a:ext>
              </a:extLst>
            </p:cNvPr>
            <p:cNvCxnSpPr/>
            <p:nvPr/>
          </p:nvCxnSpPr>
          <p:spPr>
            <a:xfrm flipH="1">
              <a:off x="43258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497467-EBA5-4BCB-A276-FE73B0043891}"/>
                </a:ext>
              </a:extLst>
            </p:cNvPr>
            <p:cNvCxnSpPr/>
            <p:nvPr/>
          </p:nvCxnSpPr>
          <p:spPr>
            <a:xfrm flipH="1">
              <a:off x="44753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1A18A2-74D4-4DF5-AB9D-1A9B4E3E3496}"/>
                </a:ext>
              </a:extLst>
            </p:cNvPr>
            <p:cNvCxnSpPr/>
            <p:nvPr/>
          </p:nvCxnSpPr>
          <p:spPr>
            <a:xfrm flipH="1">
              <a:off x="46248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B3A3BF-40E3-48BB-BE71-9FDBBF67DB63}"/>
                </a:ext>
              </a:extLst>
            </p:cNvPr>
            <p:cNvCxnSpPr/>
            <p:nvPr/>
          </p:nvCxnSpPr>
          <p:spPr>
            <a:xfrm flipH="1">
              <a:off x="47743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BC833A-0AA4-4220-B585-0AB014FE0612}"/>
                </a:ext>
              </a:extLst>
            </p:cNvPr>
            <p:cNvCxnSpPr/>
            <p:nvPr/>
          </p:nvCxnSpPr>
          <p:spPr>
            <a:xfrm flipH="1">
              <a:off x="49238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A831E2-95EF-4C00-BD5D-B2A9ACD73EA5}"/>
                </a:ext>
              </a:extLst>
            </p:cNvPr>
            <p:cNvCxnSpPr/>
            <p:nvPr/>
          </p:nvCxnSpPr>
          <p:spPr>
            <a:xfrm flipH="1">
              <a:off x="41763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A5F910-0E42-48BA-97E5-AB536BB80ADC}"/>
                </a:ext>
              </a:extLst>
            </p:cNvPr>
            <p:cNvCxnSpPr/>
            <p:nvPr/>
          </p:nvCxnSpPr>
          <p:spPr>
            <a:xfrm flipH="1">
              <a:off x="40268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6E4428-D0CB-45E5-A754-C436CCDE2B58}"/>
                </a:ext>
              </a:extLst>
            </p:cNvPr>
            <p:cNvCxnSpPr/>
            <p:nvPr/>
          </p:nvCxnSpPr>
          <p:spPr>
            <a:xfrm flipH="1">
              <a:off x="38773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9E825B-0476-44EA-B677-EF99C4E3E37B}"/>
                </a:ext>
              </a:extLst>
            </p:cNvPr>
            <p:cNvCxnSpPr/>
            <p:nvPr/>
          </p:nvCxnSpPr>
          <p:spPr>
            <a:xfrm flipH="1">
              <a:off x="50733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98558D-8D33-4102-8A40-A16115CA4AAB}"/>
                </a:ext>
              </a:extLst>
            </p:cNvPr>
            <p:cNvCxnSpPr/>
            <p:nvPr/>
          </p:nvCxnSpPr>
          <p:spPr>
            <a:xfrm flipH="1">
              <a:off x="52227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63DCE7-2197-4071-A7C1-DD3DF515C67B}"/>
                </a:ext>
              </a:extLst>
            </p:cNvPr>
            <p:cNvCxnSpPr/>
            <p:nvPr/>
          </p:nvCxnSpPr>
          <p:spPr>
            <a:xfrm flipH="1">
              <a:off x="53722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ACBC061-CEB5-42F2-A650-70A5EDD57FE2}"/>
                </a:ext>
              </a:extLst>
            </p:cNvPr>
            <p:cNvCxnSpPr/>
            <p:nvPr/>
          </p:nvCxnSpPr>
          <p:spPr>
            <a:xfrm flipH="1">
              <a:off x="55217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50A2D6-4761-4392-A9F9-58BC52267C93}"/>
                </a:ext>
              </a:extLst>
            </p:cNvPr>
            <p:cNvCxnSpPr/>
            <p:nvPr/>
          </p:nvCxnSpPr>
          <p:spPr>
            <a:xfrm flipH="1">
              <a:off x="56712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FD95340-D8C0-4419-827F-5193FE4BC9FD}"/>
                </a:ext>
              </a:extLst>
            </p:cNvPr>
            <p:cNvCxnSpPr/>
            <p:nvPr/>
          </p:nvCxnSpPr>
          <p:spPr>
            <a:xfrm flipH="1">
              <a:off x="58207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CBA455-A3F2-48FB-A292-D829EA261005}"/>
                </a:ext>
              </a:extLst>
            </p:cNvPr>
            <p:cNvCxnSpPr/>
            <p:nvPr/>
          </p:nvCxnSpPr>
          <p:spPr>
            <a:xfrm flipH="1">
              <a:off x="64187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4A8734-4110-4D4C-A2EB-4C3436CBCA19}"/>
                </a:ext>
              </a:extLst>
            </p:cNvPr>
            <p:cNvCxnSpPr/>
            <p:nvPr/>
          </p:nvCxnSpPr>
          <p:spPr>
            <a:xfrm flipH="1">
              <a:off x="65682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4BE289-8B22-49F6-B5B9-D851EC6E75D9}"/>
                </a:ext>
              </a:extLst>
            </p:cNvPr>
            <p:cNvCxnSpPr/>
            <p:nvPr/>
          </p:nvCxnSpPr>
          <p:spPr>
            <a:xfrm flipH="1">
              <a:off x="67177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4421B0-8757-4606-9E29-305FB7132EBF}"/>
                </a:ext>
              </a:extLst>
            </p:cNvPr>
            <p:cNvCxnSpPr/>
            <p:nvPr/>
          </p:nvCxnSpPr>
          <p:spPr>
            <a:xfrm flipH="1">
              <a:off x="68672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A37B15-0769-4DE2-8A16-87B130DB8415}"/>
                </a:ext>
              </a:extLst>
            </p:cNvPr>
            <p:cNvCxnSpPr/>
            <p:nvPr/>
          </p:nvCxnSpPr>
          <p:spPr>
            <a:xfrm flipH="1">
              <a:off x="70167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9E7F750-1F98-4347-A2BB-FA38E1546179}"/>
                </a:ext>
              </a:extLst>
            </p:cNvPr>
            <p:cNvCxnSpPr/>
            <p:nvPr/>
          </p:nvCxnSpPr>
          <p:spPr>
            <a:xfrm flipH="1">
              <a:off x="62692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6F6DBE4-B0BE-4550-90C2-130C52D4F0AB}"/>
                </a:ext>
              </a:extLst>
            </p:cNvPr>
            <p:cNvCxnSpPr/>
            <p:nvPr/>
          </p:nvCxnSpPr>
          <p:spPr>
            <a:xfrm flipH="1">
              <a:off x="61197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57345F-E8FB-45F4-8586-61058D97C137}"/>
                </a:ext>
              </a:extLst>
            </p:cNvPr>
            <p:cNvCxnSpPr/>
            <p:nvPr/>
          </p:nvCxnSpPr>
          <p:spPr>
            <a:xfrm flipH="1">
              <a:off x="59702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86379E-4312-4F0B-AD8E-7335E119830D}"/>
                </a:ext>
              </a:extLst>
            </p:cNvPr>
            <p:cNvCxnSpPr/>
            <p:nvPr/>
          </p:nvCxnSpPr>
          <p:spPr>
            <a:xfrm flipH="1">
              <a:off x="71661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3E83D4-0913-425F-AF49-BDF620E9423E}"/>
                </a:ext>
              </a:extLst>
            </p:cNvPr>
            <p:cNvCxnSpPr/>
            <p:nvPr/>
          </p:nvCxnSpPr>
          <p:spPr>
            <a:xfrm flipH="1">
              <a:off x="73156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F04082E-814D-42BF-B87B-C3B078C686F6}"/>
                </a:ext>
              </a:extLst>
            </p:cNvPr>
            <p:cNvCxnSpPr/>
            <p:nvPr/>
          </p:nvCxnSpPr>
          <p:spPr>
            <a:xfrm flipH="1">
              <a:off x="74651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373905F-C81A-4478-BF5F-65AF1B3A9752}"/>
                </a:ext>
              </a:extLst>
            </p:cNvPr>
            <p:cNvCxnSpPr/>
            <p:nvPr/>
          </p:nvCxnSpPr>
          <p:spPr>
            <a:xfrm flipH="1">
              <a:off x="76146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C10EBE-AF28-4DD1-833E-42CD6089AB35}"/>
                </a:ext>
              </a:extLst>
            </p:cNvPr>
            <p:cNvCxnSpPr/>
            <p:nvPr/>
          </p:nvCxnSpPr>
          <p:spPr>
            <a:xfrm flipH="1">
              <a:off x="77641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5579D-2C25-485B-9FF1-DC37972A12AF}"/>
                </a:ext>
              </a:extLst>
            </p:cNvPr>
            <p:cNvCxnSpPr/>
            <p:nvPr/>
          </p:nvCxnSpPr>
          <p:spPr>
            <a:xfrm flipH="1">
              <a:off x="79136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20CD0ED-EA79-42FD-82B6-CFAD6FCEC357}"/>
                </a:ext>
              </a:extLst>
            </p:cNvPr>
            <p:cNvCxnSpPr/>
            <p:nvPr/>
          </p:nvCxnSpPr>
          <p:spPr>
            <a:xfrm flipH="1">
              <a:off x="85116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6746B18-C8A4-4A47-9905-8DA14B79D146}"/>
                </a:ext>
              </a:extLst>
            </p:cNvPr>
            <p:cNvCxnSpPr/>
            <p:nvPr/>
          </p:nvCxnSpPr>
          <p:spPr>
            <a:xfrm flipH="1">
              <a:off x="86611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2203767-5878-410E-BF6C-975665ADCDDF}"/>
                </a:ext>
              </a:extLst>
            </p:cNvPr>
            <p:cNvCxnSpPr/>
            <p:nvPr/>
          </p:nvCxnSpPr>
          <p:spPr>
            <a:xfrm flipH="1">
              <a:off x="88106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9BC4702-CFEC-4AC3-A1E7-35C58F6CC457}"/>
                </a:ext>
              </a:extLst>
            </p:cNvPr>
            <p:cNvCxnSpPr/>
            <p:nvPr/>
          </p:nvCxnSpPr>
          <p:spPr>
            <a:xfrm flipH="1">
              <a:off x="89600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A9C7DE7-ADDB-47DD-850D-53CEBE7A3E99}"/>
                </a:ext>
              </a:extLst>
            </p:cNvPr>
            <p:cNvCxnSpPr/>
            <p:nvPr/>
          </p:nvCxnSpPr>
          <p:spPr>
            <a:xfrm flipH="1">
              <a:off x="91095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24CB7A-7F36-466F-93BC-6955024A7645}"/>
                </a:ext>
              </a:extLst>
            </p:cNvPr>
            <p:cNvCxnSpPr/>
            <p:nvPr/>
          </p:nvCxnSpPr>
          <p:spPr>
            <a:xfrm flipH="1">
              <a:off x="83621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BA67A1A-2B97-4527-9433-EF2B9B66F9B1}"/>
                </a:ext>
              </a:extLst>
            </p:cNvPr>
            <p:cNvCxnSpPr/>
            <p:nvPr/>
          </p:nvCxnSpPr>
          <p:spPr>
            <a:xfrm flipH="1">
              <a:off x="82126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FA473DD-367B-499D-AD03-497C7CA3546E}"/>
                </a:ext>
              </a:extLst>
            </p:cNvPr>
            <p:cNvCxnSpPr/>
            <p:nvPr/>
          </p:nvCxnSpPr>
          <p:spPr>
            <a:xfrm flipH="1">
              <a:off x="80631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630BFC-B387-4125-8ECB-8044075DB688}"/>
                </a:ext>
              </a:extLst>
            </p:cNvPr>
            <p:cNvCxnSpPr/>
            <p:nvPr/>
          </p:nvCxnSpPr>
          <p:spPr>
            <a:xfrm flipH="1">
              <a:off x="92590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258D2-B11C-403A-9B97-C563CBE6921F}"/>
                </a:ext>
              </a:extLst>
            </p:cNvPr>
            <p:cNvCxnSpPr/>
            <p:nvPr/>
          </p:nvCxnSpPr>
          <p:spPr>
            <a:xfrm flipH="1">
              <a:off x="94085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5552E2-36A8-4955-8927-4DF46108D639}"/>
                </a:ext>
              </a:extLst>
            </p:cNvPr>
            <p:cNvCxnSpPr/>
            <p:nvPr/>
          </p:nvCxnSpPr>
          <p:spPr>
            <a:xfrm flipH="1">
              <a:off x="95580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6DD770-2E07-4139-B918-6BD3F088EDA9}"/>
                </a:ext>
              </a:extLst>
            </p:cNvPr>
            <p:cNvCxnSpPr/>
            <p:nvPr/>
          </p:nvCxnSpPr>
          <p:spPr>
            <a:xfrm flipH="1">
              <a:off x="97075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2A7FA8-A80B-44ED-B521-D1E29AAF5A9B}"/>
                </a:ext>
              </a:extLst>
            </p:cNvPr>
            <p:cNvCxnSpPr/>
            <p:nvPr/>
          </p:nvCxnSpPr>
          <p:spPr>
            <a:xfrm flipH="1">
              <a:off x="98570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1E29927-E3EF-4CF3-B605-89A93803619E}"/>
                </a:ext>
              </a:extLst>
            </p:cNvPr>
            <p:cNvCxnSpPr/>
            <p:nvPr/>
          </p:nvCxnSpPr>
          <p:spPr>
            <a:xfrm flipH="1">
              <a:off x="100065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916E420-F5E2-4713-8B83-A19531572675}"/>
                </a:ext>
              </a:extLst>
            </p:cNvPr>
            <p:cNvCxnSpPr/>
            <p:nvPr/>
          </p:nvCxnSpPr>
          <p:spPr>
            <a:xfrm flipH="1">
              <a:off x="106045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B622401-C910-4DFD-A35F-DE73540D3109}"/>
                </a:ext>
              </a:extLst>
            </p:cNvPr>
            <p:cNvCxnSpPr/>
            <p:nvPr/>
          </p:nvCxnSpPr>
          <p:spPr>
            <a:xfrm flipH="1">
              <a:off x="107540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C77DE77-B627-4C2B-884F-812DA42C0785}"/>
                </a:ext>
              </a:extLst>
            </p:cNvPr>
            <p:cNvCxnSpPr/>
            <p:nvPr/>
          </p:nvCxnSpPr>
          <p:spPr>
            <a:xfrm flipH="1">
              <a:off x="109034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BEC97D8-3F67-42B0-A71C-A3871358E7A8}"/>
                </a:ext>
              </a:extLst>
            </p:cNvPr>
            <p:cNvCxnSpPr/>
            <p:nvPr/>
          </p:nvCxnSpPr>
          <p:spPr>
            <a:xfrm flipH="1">
              <a:off x="110529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45F75EA-46CE-4346-A8E3-05ADEB7DFB96}"/>
                </a:ext>
              </a:extLst>
            </p:cNvPr>
            <p:cNvCxnSpPr/>
            <p:nvPr/>
          </p:nvCxnSpPr>
          <p:spPr>
            <a:xfrm flipH="1">
              <a:off x="112024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3A5A427-DE7E-4355-B193-2D06DCC5F538}"/>
                </a:ext>
              </a:extLst>
            </p:cNvPr>
            <p:cNvCxnSpPr/>
            <p:nvPr/>
          </p:nvCxnSpPr>
          <p:spPr>
            <a:xfrm flipH="1">
              <a:off x="104550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DB59CE8-0BDC-4089-AB6B-5C5C2220D2C7}"/>
                </a:ext>
              </a:extLst>
            </p:cNvPr>
            <p:cNvCxnSpPr/>
            <p:nvPr/>
          </p:nvCxnSpPr>
          <p:spPr>
            <a:xfrm flipH="1">
              <a:off x="103055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B53C0FB-8B74-4C24-A1A4-26D6F2E1F29A}"/>
                </a:ext>
              </a:extLst>
            </p:cNvPr>
            <p:cNvCxnSpPr/>
            <p:nvPr/>
          </p:nvCxnSpPr>
          <p:spPr>
            <a:xfrm flipH="1">
              <a:off x="101560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2032A-0C35-4DBC-8802-D9D3DA918D58}"/>
                </a:ext>
              </a:extLst>
            </p:cNvPr>
            <p:cNvCxnSpPr/>
            <p:nvPr/>
          </p:nvCxnSpPr>
          <p:spPr>
            <a:xfrm flipH="1">
              <a:off x="113519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9FD75F9-4AA6-4E8E-9ACC-1F31C1EB1C23}"/>
                </a:ext>
              </a:extLst>
            </p:cNvPr>
            <p:cNvCxnSpPr/>
            <p:nvPr/>
          </p:nvCxnSpPr>
          <p:spPr>
            <a:xfrm flipH="1">
              <a:off x="115014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F37E26B-7B86-4FEC-B991-ADC3E7B84FA3}"/>
                </a:ext>
              </a:extLst>
            </p:cNvPr>
            <p:cNvCxnSpPr/>
            <p:nvPr/>
          </p:nvCxnSpPr>
          <p:spPr>
            <a:xfrm flipH="1">
              <a:off x="116509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B77A5B8-F8AF-42C5-B9DA-A4A1E174E0FB}"/>
                </a:ext>
              </a:extLst>
            </p:cNvPr>
            <p:cNvCxnSpPr/>
            <p:nvPr/>
          </p:nvCxnSpPr>
          <p:spPr>
            <a:xfrm flipH="1">
              <a:off x="118004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E8AFDF4-2471-4377-924B-4DA1C9509B87}"/>
                </a:ext>
              </a:extLst>
            </p:cNvPr>
            <p:cNvCxnSpPr/>
            <p:nvPr/>
          </p:nvCxnSpPr>
          <p:spPr>
            <a:xfrm flipH="1">
              <a:off x="119499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DC1A4C2-FDDE-400B-821A-5F95F5EADB12}"/>
                </a:ext>
              </a:extLst>
            </p:cNvPr>
            <p:cNvCxnSpPr/>
            <p:nvPr/>
          </p:nvCxnSpPr>
          <p:spPr>
            <a:xfrm flipH="1">
              <a:off x="120994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011635F-B3AE-4F43-901C-4512F76D4611}"/>
                </a:ext>
              </a:extLst>
            </p:cNvPr>
            <p:cNvCxnSpPr/>
            <p:nvPr/>
          </p:nvCxnSpPr>
          <p:spPr>
            <a:xfrm flipH="1">
              <a:off x="37278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58D4C9-4A1F-41F3-88AD-FF21520DEE7B}"/>
                </a:ext>
              </a:extLst>
            </p:cNvPr>
            <p:cNvCxnSpPr/>
            <p:nvPr/>
          </p:nvCxnSpPr>
          <p:spPr>
            <a:xfrm flipH="1">
              <a:off x="35783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2300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CB402C-2392-4A64-B605-5E6B7222AD55}"/>
              </a:ext>
            </a:extLst>
          </p:cNvPr>
          <p:cNvGrpSpPr/>
          <p:nvPr userDrawn="1"/>
        </p:nvGrpSpPr>
        <p:grpSpPr>
          <a:xfrm>
            <a:off x="439054" y="-48723"/>
            <a:ext cx="11933484" cy="463138"/>
            <a:chOff x="439054" y="-48723"/>
            <a:chExt cx="11933484" cy="463138"/>
          </a:xfrm>
        </p:grpSpPr>
        <p:cxnSp>
          <p:nvCxnSpPr>
            <p:cNvPr id="11" name="Straight Connector 10">
              <a:extLst>
                <a:ext uri="{FF2B5EF4-FFF2-40B4-BE49-F238E27FC236}">
                  <a16:creationId xmlns:a16="http://schemas.microsoft.com/office/drawing/2014/main" id="{037B8F80-241C-459E-B79C-2723F7C822A4}"/>
                </a:ext>
              </a:extLst>
            </p:cNvPr>
            <p:cNvCxnSpPr/>
            <p:nvPr/>
          </p:nvCxnSpPr>
          <p:spPr>
            <a:xfrm flipH="1">
              <a:off x="43258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8ED359-153A-40C7-9029-049EBE4E2ADF}"/>
                </a:ext>
              </a:extLst>
            </p:cNvPr>
            <p:cNvCxnSpPr/>
            <p:nvPr/>
          </p:nvCxnSpPr>
          <p:spPr>
            <a:xfrm flipH="1">
              <a:off x="44753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5A172B-C6BD-47FA-906F-2159CC963DB0}"/>
                </a:ext>
              </a:extLst>
            </p:cNvPr>
            <p:cNvCxnSpPr/>
            <p:nvPr/>
          </p:nvCxnSpPr>
          <p:spPr>
            <a:xfrm flipH="1">
              <a:off x="46248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8947AF-8467-4C65-BA14-90F82FA07605}"/>
                </a:ext>
              </a:extLst>
            </p:cNvPr>
            <p:cNvCxnSpPr/>
            <p:nvPr/>
          </p:nvCxnSpPr>
          <p:spPr>
            <a:xfrm flipH="1">
              <a:off x="47743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BA9FB69-7CA9-4ED9-B1AF-0E9CB5CC29AE}"/>
                </a:ext>
              </a:extLst>
            </p:cNvPr>
            <p:cNvCxnSpPr/>
            <p:nvPr/>
          </p:nvCxnSpPr>
          <p:spPr>
            <a:xfrm flipH="1">
              <a:off x="49238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2B4452-FCF6-45DE-9D92-6C43E7C3A1D3}"/>
                </a:ext>
              </a:extLst>
            </p:cNvPr>
            <p:cNvCxnSpPr/>
            <p:nvPr/>
          </p:nvCxnSpPr>
          <p:spPr>
            <a:xfrm flipH="1">
              <a:off x="41763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4AC0BF-734B-4FF2-91D9-9777552B5D38}"/>
                </a:ext>
              </a:extLst>
            </p:cNvPr>
            <p:cNvCxnSpPr/>
            <p:nvPr/>
          </p:nvCxnSpPr>
          <p:spPr>
            <a:xfrm flipH="1">
              <a:off x="40268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F46E92-B953-4421-99E2-9C23E67CC964}"/>
                </a:ext>
              </a:extLst>
            </p:cNvPr>
            <p:cNvCxnSpPr/>
            <p:nvPr/>
          </p:nvCxnSpPr>
          <p:spPr>
            <a:xfrm flipH="1">
              <a:off x="38773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BA9D601-4666-4118-AA81-4B25E630DE0C}"/>
                </a:ext>
              </a:extLst>
            </p:cNvPr>
            <p:cNvCxnSpPr/>
            <p:nvPr/>
          </p:nvCxnSpPr>
          <p:spPr>
            <a:xfrm flipH="1">
              <a:off x="50733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A0D78FA-D419-4875-8429-055F386D07C1}"/>
                </a:ext>
              </a:extLst>
            </p:cNvPr>
            <p:cNvCxnSpPr/>
            <p:nvPr/>
          </p:nvCxnSpPr>
          <p:spPr>
            <a:xfrm flipH="1">
              <a:off x="52227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283A84-C0D2-48EF-B89C-4234B5150C6C}"/>
                </a:ext>
              </a:extLst>
            </p:cNvPr>
            <p:cNvCxnSpPr/>
            <p:nvPr/>
          </p:nvCxnSpPr>
          <p:spPr>
            <a:xfrm flipH="1">
              <a:off x="53722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C2B3DD-24BF-462E-8A31-3CED52B466CB}"/>
                </a:ext>
              </a:extLst>
            </p:cNvPr>
            <p:cNvCxnSpPr/>
            <p:nvPr/>
          </p:nvCxnSpPr>
          <p:spPr>
            <a:xfrm flipH="1">
              <a:off x="55217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090A377-12CA-446F-9B72-9ABBE3EDD062}"/>
                </a:ext>
              </a:extLst>
            </p:cNvPr>
            <p:cNvCxnSpPr/>
            <p:nvPr/>
          </p:nvCxnSpPr>
          <p:spPr>
            <a:xfrm flipH="1">
              <a:off x="56712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3DD83C-ADE5-4A9B-8A77-DDAFB4BD071F}"/>
                </a:ext>
              </a:extLst>
            </p:cNvPr>
            <p:cNvCxnSpPr/>
            <p:nvPr/>
          </p:nvCxnSpPr>
          <p:spPr>
            <a:xfrm flipH="1">
              <a:off x="58207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0BBD24-DEEA-4A97-AEF9-E7C03B875EB9}"/>
                </a:ext>
              </a:extLst>
            </p:cNvPr>
            <p:cNvCxnSpPr/>
            <p:nvPr/>
          </p:nvCxnSpPr>
          <p:spPr>
            <a:xfrm flipH="1">
              <a:off x="64187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8E90BE-1365-4715-903A-8DF79002A8FA}"/>
                </a:ext>
              </a:extLst>
            </p:cNvPr>
            <p:cNvCxnSpPr/>
            <p:nvPr/>
          </p:nvCxnSpPr>
          <p:spPr>
            <a:xfrm flipH="1">
              <a:off x="65682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A579C6-0FDB-4568-A223-29D203EF5635}"/>
                </a:ext>
              </a:extLst>
            </p:cNvPr>
            <p:cNvCxnSpPr/>
            <p:nvPr/>
          </p:nvCxnSpPr>
          <p:spPr>
            <a:xfrm flipH="1">
              <a:off x="67177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93527D7-F24D-4F0E-8B64-84476F83605D}"/>
                </a:ext>
              </a:extLst>
            </p:cNvPr>
            <p:cNvCxnSpPr/>
            <p:nvPr/>
          </p:nvCxnSpPr>
          <p:spPr>
            <a:xfrm flipH="1">
              <a:off x="68672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9A39ACE-F446-4931-BD1D-8114D0228B49}"/>
                </a:ext>
              </a:extLst>
            </p:cNvPr>
            <p:cNvCxnSpPr/>
            <p:nvPr/>
          </p:nvCxnSpPr>
          <p:spPr>
            <a:xfrm flipH="1">
              <a:off x="70167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2F4ADD-EED4-4C4D-A9A6-73AE995FE04C}"/>
                </a:ext>
              </a:extLst>
            </p:cNvPr>
            <p:cNvCxnSpPr/>
            <p:nvPr/>
          </p:nvCxnSpPr>
          <p:spPr>
            <a:xfrm flipH="1">
              <a:off x="62692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56693A-1A0E-42E2-80F4-69A3B36EA47A}"/>
                </a:ext>
              </a:extLst>
            </p:cNvPr>
            <p:cNvCxnSpPr/>
            <p:nvPr/>
          </p:nvCxnSpPr>
          <p:spPr>
            <a:xfrm flipH="1">
              <a:off x="61197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F1A59F-194F-439F-90DB-83401506A61F}"/>
                </a:ext>
              </a:extLst>
            </p:cNvPr>
            <p:cNvCxnSpPr/>
            <p:nvPr/>
          </p:nvCxnSpPr>
          <p:spPr>
            <a:xfrm flipH="1">
              <a:off x="59702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57B393-DE91-445C-9E57-FE2AD9220772}"/>
                </a:ext>
              </a:extLst>
            </p:cNvPr>
            <p:cNvCxnSpPr/>
            <p:nvPr/>
          </p:nvCxnSpPr>
          <p:spPr>
            <a:xfrm flipH="1">
              <a:off x="71661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1AB6D2-50A9-4779-98BF-96B6613E4C5B}"/>
                </a:ext>
              </a:extLst>
            </p:cNvPr>
            <p:cNvCxnSpPr/>
            <p:nvPr/>
          </p:nvCxnSpPr>
          <p:spPr>
            <a:xfrm flipH="1">
              <a:off x="73156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07F44E-DAF6-49A6-A5FE-7014183B57D9}"/>
                </a:ext>
              </a:extLst>
            </p:cNvPr>
            <p:cNvCxnSpPr/>
            <p:nvPr/>
          </p:nvCxnSpPr>
          <p:spPr>
            <a:xfrm flipH="1">
              <a:off x="74651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5C642F-D9B9-4EF7-A069-AFFC115762C7}"/>
                </a:ext>
              </a:extLst>
            </p:cNvPr>
            <p:cNvCxnSpPr/>
            <p:nvPr/>
          </p:nvCxnSpPr>
          <p:spPr>
            <a:xfrm flipH="1">
              <a:off x="76146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E0AC10-896C-4144-B6C2-25B8D09EB35D}"/>
                </a:ext>
              </a:extLst>
            </p:cNvPr>
            <p:cNvCxnSpPr/>
            <p:nvPr/>
          </p:nvCxnSpPr>
          <p:spPr>
            <a:xfrm flipH="1">
              <a:off x="77641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CC9A9DA-C0E8-4D17-81CE-D27513F6A1AB}"/>
                </a:ext>
              </a:extLst>
            </p:cNvPr>
            <p:cNvCxnSpPr/>
            <p:nvPr/>
          </p:nvCxnSpPr>
          <p:spPr>
            <a:xfrm flipH="1">
              <a:off x="79136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13DC64-C6F2-4033-88FD-4CDB5E6BA3E2}"/>
                </a:ext>
              </a:extLst>
            </p:cNvPr>
            <p:cNvCxnSpPr/>
            <p:nvPr/>
          </p:nvCxnSpPr>
          <p:spPr>
            <a:xfrm flipH="1">
              <a:off x="85116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E330C95-C686-4B68-B90B-07FA58059A7E}"/>
                </a:ext>
              </a:extLst>
            </p:cNvPr>
            <p:cNvCxnSpPr/>
            <p:nvPr/>
          </p:nvCxnSpPr>
          <p:spPr>
            <a:xfrm flipH="1">
              <a:off x="86611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9E4FF7-501C-46EC-9DFB-13A8A70411AE}"/>
                </a:ext>
              </a:extLst>
            </p:cNvPr>
            <p:cNvCxnSpPr/>
            <p:nvPr/>
          </p:nvCxnSpPr>
          <p:spPr>
            <a:xfrm flipH="1">
              <a:off x="88106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A120167-3ACD-4CDB-BADA-4CD9AFA0FDB4}"/>
                </a:ext>
              </a:extLst>
            </p:cNvPr>
            <p:cNvCxnSpPr/>
            <p:nvPr/>
          </p:nvCxnSpPr>
          <p:spPr>
            <a:xfrm flipH="1">
              <a:off x="89600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ECCA4E-9C61-46FF-868A-341D6722588A}"/>
                </a:ext>
              </a:extLst>
            </p:cNvPr>
            <p:cNvCxnSpPr/>
            <p:nvPr/>
          </p:nvCxnSpPr>
          <p:spPr>
            <a:xfrm flipH="1">
              <a:off x="91095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577CE8-1EDB-493B-9EA9-1D97D8660FA9}"/>
                </a:ext>
              </a:extLst>
            </p:cNvPr>
            <p:cNvCxnSpPr/>
            <p:nvPr/>
          </p:nvCxnSpPr>
          <p:spPr>
            <a:xfrm flipH="1">
              <a:off x="83621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6EBD65-56DB-4575-BD07-BA240133ECB4}"/>
                </a:ext>
              </a:extLst>
            </p:cNvPr>
            <p:cNvCxnSpPr/>
            <p:nvPr/>
          </p:nvCxnSpPr>
          <p:spPr>
            <a:xfrm flipH="1">
              <a:off x="82126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540991-AA8D-4382-8322-42B4D62BB307}"/>
                </a:ext>
              </a:extLst>
            </p:cNvPr>
            <p:cNvCxnSpPr/>
            <p:nvPr/>
          </p:nvCxnSpPr>
          <p:spPr>
            <a:xfrm flipH="1">
              <a:off x="80631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7E298B-FE9E-4D83-96FF-9B6540774091}"/>
                </a:ext>
              </a:extLst>
            </p:cNvPr>
            <p:cNvCxnSpPr/>
            <p:nvPr/>
          </p:nvCxnSpPr>
          <p:spPr>
            <a:xfrm flipH="1">
              <a:off x="92590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D055343-A22E-462D-8263-2A28DC22D3A5}"/>
                </a:ext>
              </a:extLst>
            </p:cNvPr>
            <p:cNvCxnSpPr/>
            <p:nvPr/>
          </p:nvCxnSpPr>
          <p:spPr>
            <a:xfrm flipH="1">
              <a:off x="94085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B1C243-05A4-4E2B-902F-354F4AE4088D}"/>
                </a:ext>
              </a:extLst>
            </p:cNvPr>
            <p:cNvCxnSpPr/>
            <p:nvPr/>
          </p:nvCxnSpPr>
          <p:spPr>
            <a:xfrm flipH="1">
              <a:off x="95580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5105AB-0902-40DC-B901-F7083EAC6A14}"/>
                </a:ext>
              </a:extLst>
            </p:cNvPr>
            <p:cNvCxnSpPr/>
            <p:nvPr/>
          </p:nvCxnSpPr>
          <p:spPr>
            <a:xfrm flipH="1">
              <a:off x="97075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B4DBC70-D5D7-4965-B88E-A5DEAB205E43}"/>
                </a:ext>
              </a:extLst>
            </p:cNvPr>
            <p:cNvCxnSpPr/>
            <p:nvPr/>
          </p:nvCxnSpPr>
          <p:spPr>
            <a:xfrm flipH="1">
              <a:off x="98570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4AC49F9-080E-4241-8840-764310380008}"/>
                </a:ext>
              </a:extLst>
            </p:cNvPr>
            <p:cNvCxnSpPr/>
            <p:nvPr/>
          </p:nvCxnSpPr>
          <p:spPr>
            <a:xfrm flipH="1">
              <a:off x="100065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9C825B0-47C5-4500-8107-73C6EC9F2908}"/>
                </a:ext>
              </a:extLst>
            </p:cNvPr>
            <p:cNvCxnSpPr/>
            <p:nvPr/>
          </p:nvCxnSpPr>
          <p:spPr>
            <a:xfrm flipH="1">
              <a:off x="106045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265E1F-0EA9-4E72-928A-B65587B09CB5}"/>
                </a:ext>
              </a:extLst>
            </p:cNvPr>
            <p:cNvCxnSpPr/>
            <p:nvPr/>
          </p:nvCxnSpPr>
          <p:spPr>
            <a:xfrm flipH="1">
              <a:off x="107540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3C58A1-5899-4EF2-A8C5-2AAEF1705A1B}"/>
                </a:ext>
              </a:extLst>
            </p:cNvPr>
            <p:cNvCxnSpPr/>
            <p:nvPr/>
          </p:nvCxnSpPr>
          <p:spPr>
            <a:xfrm flipH="1">
              <a:off x="109034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BEA4B50-8E8A-46F3-B4BA-312EA414BEE7}"/>
                </a:ext>
              </a:extLst>
            </p:cNvPr>
            <p:cNvCxnSpPr/>
            <p:nvPr/>
          </p:nvCxnSpPr>
          <p:spPr>
            <a:xfrm flipH="1">
              <a:off x="110529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D91DE3-AE41-432A-AFCE-CF2F30AC4C44}"/>
                </a:ext>
              </a:extLst>
            </p:cNvPr>
            <p:cNvCxnSpPr/>
            <p:nvPr/>
          </p:nvCxnSpPr>
          <p:spPr>
            <a:xfrm flipH="1">
              <a:off x="112024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87D9C2-93AC-4299-90C9-9D89F86EDB5D}"/>
                </a:ext>
              </a:extLst>
            </p:cNvPr>
            <p:cNvCxnSpPr/>
            <p:nvPr/>
          </p:nvCxnSpPr>
          <p:spPr>
            <a:xfrm flipH="1">
              <a:off x="104550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35CE0-440C-4CA4-8957-B68338FC53BB}"/>
                </a:ext>
              </a:extLst>
            </p:cNvPr>
            <p:cNvCxnSpPr/>
            <p:nvPr/>
          </p:nvCxnSpPr>
          <p:spPr>
            <a:xfrm flipH="1">
              <a:off x="103055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A5E32C1-4D0A-4AA2-8E5B-38DAAE054264}"/>
                </a:ext>
              </a:extLst>
            </p:cNvPr>
            <p:cNvCxnSpPr/>
            <p:nvPr/>
          </p:nvCxnSpPr>
          <p:spPr>
            <a:xfrm flipH="1">
              <a:off x="101560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AFAF614-1831-46EB-B83B-6A0A193FF4A0}"/>
                </a:ext>
              </a:extLst>
            </p:cNvPr>
            <p:cNvCxnSpPr/>
            <p:nvPr/>
          </p:nvCxnSpPr>
          <p:spPr>
            <a:xfrm flipH="1">
              <a:off x="113519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282F9BF-11DD-4436-B1F6-75C4564F8325}"/>
                </a:ext>
              </a:extLst>
            </p:cNvPr>
            <p:cNvCxnSpPr/>
            <p:nvPr/>
          </p:nvCxnSpPr>
          <p:spPr>
            <a:xfrm flipH="1">
              <a:off x="115014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C65EA4-8687-45A7-851B-8179EB4E3539}"/>
                </a:ext>
              </a:extLst>
            </p:cNvPr>
            <p:cNvCxnSpPr/>
            <p:nvPr/>
          </p:nvCxnSpPr>
          <p:spPr>
            <a:xfrm flipH="1">
              <a:off x="116509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3BB503-0C2B-428B-8D64-E084947E913C}"/>
                </a:ext>
              </a:extLst>
            </p:cNvPr>
            <p:cNvCxnSpPr/>
            <p:nvPr/>
          </p:nvCxnSpPr>
          <p:spPr>
            <a:xfrm flipH="1">
              <a:off x="118004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EDD7AB-18F5-40E4-A40C-3CB0370DA3D4}"/>
                </a:ext>
              </a:extLst>
            </p:cNvPr>
            <p:cNvCxnSpPr/>
            <p:nvPr/>
          </p:nvCxnSpPr>
          <p:spPr>
            <a:xfrm flipH="1">
              <a:off x="119499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6FD9CC2-BB42-4F06-98F9-E1CC1FCB29DD}"/>
                </a:ext>
              </a:extLst>
            </p:cNvPr>
            <p:cNvCxnSpPr/>
            <p:nvPr/>
          </p:nvCxnSpPr>
          <p:spPr>
            <a:xfrm flipH="1">
              <a:off x="120994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427D795-AAF1-4414-9178-C46E9E5AB341}"/>
                </a:ext>
              </a:extLst>
            </p:cNvPr>
            <p:cNvCxnSpPr/>
            <p:nvPr/>
          </p:nvCxnSpPr>
          <p:spPr>
            <a:xfrm flipH="1">
              <a:off x="37278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C812F66-D609-4760-B8D2-599ED1CE872D}"/>
                </a:ext>
              </a:extLst>
            </p:cNvPr>
            <p:cNvCxnSpPr/>
            <p:nvPr/>
          </p:nvCxnSpPr>
          <p:spPr>
            <a:xfrm flipH="1">
              <a:off x="35783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2A7BC37-303A-4114-BAF6-8062CFE21500}"/>
                </a:ext>
              </a:extLst>
            </p:cNvPr>
            <p:cNvCxnSpPr/>
            <p:nvPr userDrawn="1"/>
          </p:nvCxnSpPr>
          <p:spPr>
            <a:xfrm flipH="1">
              <a:off x="4390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899565C-F991-4060-8C4D-4255B185FE9B}"/>
                </a:ext>
              </a:extLst>
            </p:cNvPr>
            <p:cNvCxnSpPr/>
            <p:nvPr userDrawn="1"/>
          </p:nvCxnSpPr>
          <p:spPr>
            <a:xfrm flipH="1">
              <a:off x="5885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3D57C2-0EBA-4013-80BC-DE9AA84A0416}"/>
                </a:ext>
              </a:extLst>
            </p:cNvPr>
            <p:cNvCxnSpPr/>
            <p:nvPr userDrawn="1"/>
          </p:nvCxnSpPr>
          <p:spPr>
            <a:xfrm flipH="1">
              <a:off x="7380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37973F2-E97B-47AE-BE04-3FB7F09DD16B}"/>
                </a:ext>
              </a:extLst>
            </p:cNvPr>
            <p:cNvCxnSpPr/>
            <p:nvPr userDrawn="1"/>
          </p:nvCxnSpPr>
          <p:spPr>
            <a:xfrm flipH="1">
              <a:off x="8875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C64A8C3-022F-43FA-BAD2-329B489A3B98}"/>
                </a:ext>
              </a:extLst>
            </p:cNvPr>
            <p:cNvCxnSpPr/>
            <p:nvPr userDrawn="1"/>
          </p:nvCxnSpPr>
          <p:spPr>
            <a:xfrm flipH="1">
              <a:off x="10370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9067C79-7B5F-4904-8E10-D83256EBC2C1}"/>
                </a:ext>
              </a:extLst>
            </p:cNvPr>
            <p:cNvCxnSpPr/>
            <p:nvPr userDrawn="1"/>
          </p:nvCxnSpPr>
          <p:spPr>
            <a:xfrm flipH="1">
              <a:off x="11865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D07FFBF-FD16-4C1D-8BEB-5FFD2B41B8A9}"/>
                </a:ext>
              </a:extLst>
            </p:cNvPr>
            <p:cNvCxnSpPr/>
            <p:nvPr userDrawn="1"/>
          </p:nvCxnSpPr>
          <p:spPr>
            <a:xfrm flipH="1">
              <a:off x="13360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38EC010-A4CC-4ED3-A373-0C454FCED060}"/>
                </a:ext>
              </a:extLst>
            </p:cNvPr>
            <p:cNvCxnSpPr/>
            <p:nvPr userDrawn="1"/>
          </p:nvCxnSpPr>
          <p:spPr>
            <a:xfrm flipH="1">
              <a:off x="14854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D0A3C27-D23B-4768-A077-72FD219B7C19}"/>
                </a:ext>
              </a:extLst>
            </p:cNvPr>
            <p:cNvCxnSpPr/>
            <p:nvPr userDrawn="1"/>
          </p:nvCxnSpPr>
          <p:spPr>
            <a:xfrm flipH="1">
              <a:off x="16349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A1A9A3-52D0-4AC0-8597-87E6A6729E2E}"/>
                </a:ext>
              </a:extLst>
            </p:cNvPr>
            <p:cNvCxnSpPr/>
            <p:nvPr userDrawn="1"/>
          </p:nvCxnSpPr>
          <p:spPr>
            <a:xfrm flipH="1">
              <a:off x="17844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1C94FF1-FAFD-41C1-88C5-3838C24F5B4D}"/>
                </a:ext>
              </a:extLst>
            </p:cNvPr>
            <p:cNvCxnSpPr/>
            <p:nvPr userDrawn="1"/>
          </p:nvCxnSpPr>
          <p:spPr>
            <a:xfrm flipH="1">
              <a:off x="23824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453D7D-DB21-47A4-987D-AC8D35100822}"/>
                </a:ext>
              </a:extLst>
            </p:cNvPr>
            <p:cNvCxnSpPr/>
            <p:nvPr userDrawn="1"/>
          </p:nvCxnSpPr>
          <p:spPr>
            <a:xfrm flipH="1">
              <a:off x="25319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D252517-EE14-4D15-925C-C1F4BB8B352A}"/>
                </a:ext>
              </a:extLst>
            </p:cNvPr>
            <p:cNvCxnSpPr/>
            <p:nvPr userDrawn="1"/>
          </p:nvCxnSpPr>
          <p:spPr>
            <a:xfrm flipH="1">
              <a:off x="26814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4A26983-7D4C-4B25-8A8F-C07B759216C5}"/>
                </a:ext>
              </a:extLst>
            </p:cNvPr>
            <p:cNvCxnSpPr/>
            <p:nvPr userDrawn="1"/>
          </p:nvCxnSpPr>
          <p:spPr>
            <a:xfrm flipH="1">
              <a:off x="28309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8DBC322-014F-4ED1-A90E-FF71D06BBB0D}"/>
                </a:ext>
              </a:extLst>
            </p:cNvPr>
            <p:cNvCxnSpPr/>
            <p:nvPr userDrawn="1"/>
          </p:nvCxnSpPr>
          <p:spPr>
            <a:xfrm flipH="1">
              <a:off x="29804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DDDAE91-635C-4A76-B152-4AF72CC37CE2}"/>
                </a:ext>
              </a:extLst>
            </p:cNvPr>
            <p:cNvCxnSpPr/>
            <p:nvPr userDrawn="1"/>
          </p:nvCxnSpPr>
          <p:spPr>
            <a:xfrm flipH="1">
              <a:off x="22329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A761179-92F4-4C11-9EC1-83F6714C46F2}"/>
                </a:ext>
              </a:extLst>
            </p:cNvPr>
            <p:cNvCxnSpPr/>
            <p:nvPr userDrawn="1"/>
          </p:nvCxnSpPr>
          <p:spPr>
            <a:xfrm flipH="1">
              <a:off x="20834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B22689-8121-44E3-806C-53CC05F68ABC}"/>
                </a:ext>
              </a:extLst>
            </p:cNvPr>
            <p:cNvCxnSpPr/>
            <p:nvPr userDrawn="1"/>
          </p:nvCxnSpPr>
          <p:spPr>
            <a:xfrm flipH="1">
              <a:off x="19339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47134AB-7375-4B62-B310-7B9EC0E8522C}"/>
                </a:ext>
              </a:extLst>
            </p:cNvPr>
            <p:cNvCxnSpPr/>
            <p:nvPr userDrawn="1"/>
          </p:nvCxnSpPr>
          <p:spPr>
            <a:xfrm flipH="1">
              <a:off x="31299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4893D57-B737-42AA-9B81-DE1BE7E7B3E5}"/>
                </a:ext>
              </a:extLst>
            </p:cNvPr>
            <p:cNvCxnSpPr/>
            <p:nvPr userDrawn="1"/>
          </p:nvCxnSpPr>
          <p:spPr>
            <a:xfrm flipH="1">
              <a:off x="32794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A1B6132-7DC4-45EF-8711-4AE95E2B018A}"/>
                </a:ext>
              </a:extLst>
            </p:cNvPr>
            <p:cNvCxnSpPr/>
            <p:nvPr userDrawn="1"/>
          </p:nvCxnSpPr>
          <p:spPr>
            <a:xfrm flipH="1">
              <a:off x="34288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9D02EEE-4DFF-4717-84BA-B3920008FA0F}"/>
              </a:ext>
            </a:extLst>
          </p:cNvPr>
          <p:cNvSpPr>
            <a:spLocks noGrp="1"/>
          </p:cNvSpPr>
          <p:nvPr>
            <p:ph type="title" hasCustomPrompt="1"/>
          </p:nvPr>
        </p:nvSpPr>
        <p:spPr>
          <a:xfrm>
            <a:off x="3224463" y="509504"/>
            <a:ext cx="8129336" cy="1325563"/>
          </a:xfrm>
        </p:spPr>
        <p:txBody>
          <a:bodyPr/>
          <a:lstStyle>
            <a:lvl1pPr>
              <a:defRPr>
                <a:solidFill>
                  <a:schemeClr val="tx1"/>
                </a:solidFill>
                <a:latin typeface="Futura Std Light" panose="020B0402020204020303" pitchFamily="34" charset="0"/>
              </a:defRPr>
            </a:lvl1pPr>
          </a:lstStyle>
          <a:p>
            <a:r>
              <a:rPr lang="en-US" dirty="0"/>
              <a:t>Potential Partner</a:t>
            </a:r>
          </a:p>
        </p:txBody>
      </p:sp>
      <p:sp>
        <p:nvSpPr>
          <p:cNvPr id="3" name="Content Placeholder 2">
            <a:extLst>
              <a:ext uri="{FF2B5EF4-FFF2-40B4-BE49-F238E27FC236}">
                <a16:creationId xmlns:a16="http://schemas.microsoft.com/office/drawing/2014/main" id="{766CDE60-48E2-4D62-9340-E65DF372DD64}"/>
              </a:ext>
            </a:extLst>
          </p:cNvPr>
          <p:cNvSpPr>
            <a:spLocks noGrp="1"/>
          </p:cNvSpPr>
          <p:nvPr>
            <p:ph idx="1"/>
          </p:nvPr>
        </p:nvSpPr>
        <p:spPr>
          <a:xfrm>
            <a:off x="838199" y="2085474"/>
            <a:ext cx="10515599" cy="4091488"/>
          </a:xfrm>
        </p:spPr>
        <p:txBody>
          <a:bodyPr/>
          <a:lstStyle>
            <a:lvl1pPr marL="0" indent="0">
              <a:buNone/>
              <a:defRPr>
                <a:solidFill>
                  <a:schemeClr val="tx1"/>
                </a:solidFill>
                <a:latin typeface="Futura Std Light" panose="020B0402020204020303" pitchFamily="34" charset="0"/>
              </a:defRPr>
            </a:lvl1pPr>
            <a:lvl2pPr marL="457200" indent="0">
              <a:buNone/>
              <a:defRPr>
                <a:solidFill>
                  <a:schemeClr val="tx1"/>
                </a:solidFill>
                <a:latin typeface="Futura Std Light" panose="020B0402020204020303" pitchFamily="34" charset="0"/>
              </a:defRPr>
            </a:lvl2pPr>
            <a:lvl3pPr marL="914400" indent="0">
              <a:buNone/>
              <a:defRPr>
                <a:solidFill>
                  <a:schemeClr val="tx1"/>
                </a:solidFill>
                <a:latin typeface="Futura Std Light" panose="020B0402020204020303" pitchFamily="34" charset="0"/>
              </a:defRPr>
            </a:lvl3pPr>
            <a:lvl4pPr marL="1371600" indent="0">
              <a:buNone/>
              <a:defRPr>
                <a:solidFill>
                  <a:schemeClr val="tx1"/>
                </a:solidFill>
                <a:latin typeface="Futura Std Light" panose="020B0402020204020303" pitchFamily="34" charset="0"/>
              </a:defRPr>
            </a:lvl4pPr>
            <a:lvl5pPr marL="1828800" indent="0">
              <a:buNone/>
              <a:defRPr>
                <a:solidFill>
                  <a:schemeClr val="tx1"/>
                </a:solidFill>
                <a:latin typeface="Futura Std Light" panose="020B04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6ADAABAB-DD24-4F64-95E7-A74B6AB8AA06}"/>
              </a:ext>
            </a:extLst>
          </p:cNvPr>
          <p:cNvSpPr>
            <a:spLocks noGrp="1"/>
          </p:cNvSpPr>
          <p:nvPr>
            <p:ph type="pic" sz="quarter" idx="11" hasCustomPrompt="1"/>
          </p:nvPr>
        </p:nvSpPr>
        <p:spPr>
          <a:xfrm>
            <a:off x="838200" y="503236"/>
            <a:ext cx="2198186" cy="1325563"/>
          </a:xfrm>
        </p:spPr>
        <p:txBody>
          <a:bodyPr/>
          <a:lstStyle>
            <a:lvl1pPr marL="0" indent="0">
              <a:buNone/>
              <a:defRPr/>
            </a:lvl1pPr>
          </a:lstStyle>
          <a:p>
            <a:r>
              <a:rPr lang="en-US" dirty="0"/>
              <a:t>Their Logo</a:t>
            </a:r>
          </a:p>
          <a:p>
            <a:endParaRPr lang="en-US" dirty="0"/>
          </a:p>
        </p:txBody>
      </p:sp>
      <p:sp>
        <p:nvSpPr>
          <p:cNvPr id="9" name="Rectangle 8">
            <a:extLst>
              <a:ext uri="{FF2B5EF4-FFF2-40B4-BE49-F238E27FC236}">
                <a16:creationId xmlns:a16="http://schemas.microsoft.com/office/drawing/2014/main" id="{41837AC4-7C9C-4198-9FEE-F3643CD656FB}"/>
              </a:ext>
            </a:extLst>
          </p:cNvPr>
          <p:cNvSpPr/>
          <p:nvPr userDrawn="1"/>
        </p:nvSpPr>
        <p:spPr>
          <a:xfrm>
            <a:off x="0" y="0"/>
            <a:ext cx="661738" cy="6858000"/>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005E86-25EF-4CF8-A5FD-1A225849A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245608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1AE2E2-ABDB-4BBE-9427-ACA31BA939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156" b="1461"/>
          <a:stretch/>
        </p:blipFill>
        <p:spPr>
          <a:xfrm>
            <a:off x="0" y="0"/>
            <a:ext cx="12192000" cy="6858000"/>
          </a:xfrm>
          <a:prstGeom prst="rect">
            <a:avLst/>
          </a:prstGeom>
        </p:spPr>
      </p:pic>
    </p:spTree>
    <p:extLst>
      <p:ext uri="{BB962C8B-B14F-4D97-AF65-F5344CB8AC3E}">
        <p14:creationId xmlns:p14="http://schemas.microsoft.com/office/powerpoint/2010/main" val="38038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BD74B5-3EE7-478C-B7D1-8A0490F919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15"/>
          <a:stretch/>
        </p:blipFill>
        <p:spPr>
          <a:xfrm>
            <a:off x="0" y="0"/>
            <a:ext cx="12192000" cy="6857999"/>
          </a:xfrm>
          <a:prstGeom prst="rect">
            <a:avLst/>
          </a:prstGeom>
        </p:spPr>
      </p:pic>
      <p:grpSp>
        <p:nvGrpSpPr>
          <p:cNvPr id="5" name="Group 4">
            <a:extLst>
              <a:ext uri="{FF2B5EF4-FFF2-40B4-BE49-F238E27FC236}">
                <a16:creationId xmlns:a16="http://schemas.microsoft.com/office/drawing/2014/main" id="{A2D636DA-4407-4C5E-AC94-8EEDC5A9271B}"/>
              </a:ext>
            </a:extLst>
          </p:cNvPr>
          <p:cNvGrpSpPr/>
          <p:nvPr userDrawn="1"/>
        </p:nvGrpSpPr>
        <p:grpSpPr>
          <a:xfrm>
            <a:off x="4101526" y="1434526"/>
            <a:ext cx="3988949" cy="3988949"/>
            <a:chOff x="4101526" y="1434526"/>
            <a:chExt cx="3988949" cy="3988949"/>
          </a:xfrm>
        </p:grpSpPr>
        <p:sp>
          <p:nvSpPr>
            <p:cNvPr id="9" name="Rectangle 8">
              <a:extLst>
                <a:ext uri="{FF2B5EF4-FFF2-40B4-BE49-F238E27FC236}">
                  <a16:creationId xmlns:a16="http://schemas.microsoft.com/office/drawing/2014/main" id="{96A7925D-23D0-4290-8A72-0E9F3FEB6AB1}"/>
                </a:ext>
              </a:extLst>
            </p:cNvPr>
            <p:cNvSpPr/>
            <p:nvPr userDrawn="1"/>
          </p:nvSpPr>
          <p:spPr>
            <a:xfrm rot="2700000">
              <a:off x="4101526" y="1434526"/>
              <a:ext cx="3988949" cy="3988949"/>
            </a:xfrm>
            <a:prstGeom prst="rect">
              <a:avLst/>
            </a:prstGeom>
            <a:solidFill>
              <a:srgbClr val="0F52B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AB6AD7-3908-4261-80F9-39F4F8261A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2832" y="2602892"/>
              <a:ext cx="3346335" cy="1652215"/>
            </a:xfrm>
            <a:prstGeom prst="rect">
              <a:avLst/>
            </a:prstGeom>
          </p:spPr>
        </p:pic>
      </p:grpSp>
    </p:spTree>
    <p:extLst>
      <p:ext uri="{BB962C8B-B14F-4D97-AF65-F5344CB8AC3E}">
        <p14:creationId xmlns:p14="http://schemas.microsoft.com/office/powerpoint/2010/main" val="80726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F75028-652A-435F-BA15-E47D659B5A8E}"/>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078651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F75028-652A-435F-BA15-E47D659B5A8E}"/>
              </a:ext>
            </a:extLst>
          </p:cNvPr>
          <p:cNvSpPr>
            <a:spLocks noGrp="1"/>
          </p:cNvSpPr>
          <p:nvPr>
            <p:ph type="pic" sz="quarter" idx="10"/>
          </p:nvPr>
        </p:nvSpPr>
        <p:spPr>
          <a:xfrm>
            <a:off x="0" y="0"/>
            <a:ext cx="12192000" cy="6858000"/>
          </a:xfrm>
        </p:spPr>
        <p:txBody>
          <a:bodyPr/>
          <a:lstStyle/>
          <a:p>
            <a:endParaRPr lang="en-US"/>
          </a:p>
        </p:txBody>
      </p:sp>
      <p:sp>
        <p:nvSpPr>
          <p:cNvPr id="2" name="Rectangle 1">
            <a:extLst>
              <a:ext uri="{FF2B5EF4-FFF2-40B4-BE49-F238E27FC236}">
                <a16:creationId xmlns:a16="http://schemas.microsoft.com/office/drawing/2014/main" id="{E84DD889-2890-40E7-8CB9-DE3DBD5EAD82}"/>
              </a:ext>
            </a:extLst>
          </p:cNvPr>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D87FA705-02FA-47C5-B3A6-5692E2838B8C}"/>
              </a:ext>
            </a:extLst>
          </p:cNvPr>
          <p:cNvSpPr>
            <a:spLocks noGrp="1"/>
          </p:cNvSpPr>
          <p:nvPr>
            <p:ph sz="half" idx="14"/>
          </p:nvPr>
        </p:nvSpPr>
        <p:spPr>
          <a:xfrm>
            <a:off x="7969396" y="4601993"/>
            <a:ext cx="3653630" cy="1686512"/>
          </a:xfrm>
        </p:spPr>
        <p:txBody>
          <a:bodyPr anchor="ctr"/>
          <a:lstStyle>
            <a:lvl1pPr marL="0" indent="0" algn="l">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0" name="Picture Placeholder 12">
            <a:extLst>
              <a:ext uri="{FF2B5EF4-FFF2-40B4-BE49-F238E27FC236}">
                <a16:creationId xmlns:a16="http://schemas.microsoft.com/office/drawing/2014/main" id="{EFF40D3F-CD23-4290-B0DA-6D879345E95E}"/>
              </a:ext>
            </a:extLst>
          </p:cNvPr>
          <p:cNvSpPr>
            <a:spLocks noGrp="1"/>
          </p:cNvSpPr>
          <p:nvPr>
            <p:ph type="pic" sz="quarter" idx="15" hasCustomPrompt="1"/>
          </p:nvPr>
        </p:nvSpPr>
        <p:spPr>
          <a:xfrm>
            <a:off x="5673473" y="4601993"/>
            <a:ext cx="2149475" cy="1686512"/>
          </a:xfrm>
        </p:spPr>
        <p:txBody>
          <a:bodyPr/>
          <a:lstStyle>
            <a:lvl1pPr>
              <a:defRPr/>
            </a:lvl1pPr>
          </a:lstStyle>
          <a:p>
            <a:r>
              <a:rPr lang="en-US" dirty="0"/>
              <a:t>Icon</a:t>
            </a:r>
          </a:p>
        </p:txBody>
      </p:sp>
      <p:sp>
        <p:nvSpPr>
          <p:cNvPr id="11" name="Content Placeholder 3">
            <a:extLst>
              <a:ext uri="{FF2B5EF4-FFF2-40B4-BE49-F238E27FC236}">
                <a16:creationId xmlns:a16="http://schemas.microsoft.com/office/drawing/2014/main" id="{4F2F6881-5A17-42E1-B69D-B5162AD28BBB}"/>
              </a:ext>
            </a:extLst>
          </p:cNvPr>
          <p:cNvSpPr>
            <a:spLocks noGrp="1"/>
          </p:cNvSpPr>
          <p:nvPr>
            <p:ph sz="half" idx="16"/>
          </p:nvPr>
        </p:nvSpPr>
        <p:spPr>
          <a:xfrm>
            <a:off x="7969396" y="2585744"/>
            <a:ext cx="3653630" cy="1686512"/>
          </a:xfrm>
        </p:spPr>
        <p:txBody>
          <a:bodyPr anchor="ctr"/>
          <a:lstStyle>
            <a:lvl1pPr marL="0" indent="0" algn="l">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2" name="Picture Placeholder 12">
            <a:extLst>
              <a:ext uri="{FF2B5EF4-FFF2-40B4-BE49-F238E27FC236}">
                <a16:creationId xmlns:a16="http://schemas.microsoft.com/office/drawing/2014/main" id="{375CA4DE-EF65-4A81-B5C1-B26948F29B63}"/>
              </a:ext>
            </a:extLst>
          </p:cNvPr>
          <p:cNvSpPr>
            <a:spLocks noGrp="1"/>
          </p:cNvSpPr>
          <p:nvPr>
            <p:ph type="pic" sz="quarter" idx="17" hasCustomPrompt="1"/>
          </p:nvPr>
        </p:nvSpPr>
        <p:spPr>
          <a:xfrm>
            <a:off x="5673473" y="2585744"/>
            <a:ext cx="2149475" cy="1686512"/>
          </a:xfrm>
        </p:spPr>
        <p:txBody>
          <a:bodyPr/>
          <a:lstStyle>
            <a:lvl1pPr>
              <a:defRPr/>
            </a:lvl1pPr>
          </a:lstStyle>
          <a:p>
            <a:r>
              <a:rPr lang="en-US" dirty="0"/>
              <a:t>Icon</a:t>
            </a:r>
          </a:p>
        </p:txBody>
      </p:sp>
      <p:sp>
        <p:nvSpPr>
          <p:cNvPr id="13" name="Content Placeholder 3">
            <a:extLst>
              <a:ext uri="{FF2B5EF4-FFF2-40B4-BE49-F238E27FC236}">
                <a16:creationId xmlns:a16="http://schemas.microsoft.com/office/drawing/2014/main" id="{11E3D532-0FE9-43FE-8F7A-29D6E1CA125E}"/>
              </a:ext>
            </a:extLst>
          </p:cNvPr>
          <p:cNvSpPr>
            <a:spLocks noGrp="1"/>
          </p:cNvSpPr>
          <p:nvPr>
            <p:ph sz="half" idx="18"/>
          </p:nvPr>
        </p:nvSpPr>
        <p:spPr>
          <a:xfrm>
            <a:off x="7969396" y="569495"/>
            <a:ext cx="3653630" cy="1686512"/>
          </a:xfrm>
        </p:spPr>
        <p:txBody>
          <a:bodyPr anchor="ctr"/>
          <a:lstStyle>
            <a:lvl1pPr marL="0" indent="0" algn="l">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4" name="Picture Placeholder 12">
            <a:extLst>
              <a:ext uri="{FF2B5EF4-FFF2-40B4-BE49-F238E27FC236}">
                <a16:creationId xmlns:a16="http://schemas.microsoft.com/office/drawing/2014/main" id="{9508E67C-AAD7-4ACA-B262-7A2BEE0B6C23}"/>
              </a:ext>
            </a:extLst>
          </p:cNvPr>
          <p:cNvSpPr>
            <a:spLocks noGrp="1"/>
          </p:cNvSpPr>
          <p:nvPr>
            <p:ph type="pic" sz="quarter" idx="19" hasCustomPrompt="1"/>
          </p:nvPr>
        </p:nvSpPr>
        <p:spPr>
          <a:xfrm>
            <a:off x="5673473" y="569495"/>
            <a:ext cx="2149475" cy="1686512"/>
          </a:xfrm>
        </p:spPr>
        <p:txBody>
          <a:bodyPr/>
          <a:lstStyle>
            <a:lvl1pPr>
              <a:defRPr/>
            </a:lvl1pPr>
          </a:lstStyle>
          <a:p>
            <a:r>
              <a:rPr lang="en-US" dirty="0"/>
              <a:t>Icon</a:t>
            </a:r>
          </a:p>
        </p:txBody>
      </p:sp>
      <p:pic>
        <p:nvPicPr>
          <p:cNvPr id="16" name="Picture 15">
            <a:extLst>
              <a:ext uri="{FF2B5EF4-FFF2-40B4-BE49-F238E27FC236}">
                <a16:creationId xmlns:a16="http://schemas.microsoft.com/office/drawing/2014/main" id="{7B420900-1F15-400E-B85A-540997A9B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65515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B322A01-6A6B-4AB2-9F57-B3F304A363F7}"/>
              </a:ext>
            </a:extLst>
          </p:cNvPr>
          <p:cNvSpPr>
            <a:spLocks noGrp="1"/>
          </p:cNvSpPr>
          <p:nvPr>
            <p:ph type="pic" sz="quarter" idx="10"/>
          </p:nvPr>
        </p:nvSpPr>
        <p:spPr>
          <a:xfrm>
            <a:off x="0" y="0"/>
            <a:ext cx="12192000" cy="6858000"/>
          </a:xfrm>
        </p:spPr>
        <p:txBody>
          <a:bodyPr/>
          <a:lstStyle/>
          <a:p>
            <a:endParaRPr lang="en-US"/>
          </a:p>
        </p:txBody>
      </p:sp>
      <p:sp>
        <p:nvSpPr>
          <p:cNvPr id="9" name="Rectangle 8">
            <a:extLst>
              <a:ext uri="{FF2B5EF4-FFF2-40B4-BE49-F238E27FC236}">
                <a16:creationId xmlns:a16="http://schemas.microsoft.com/office/drawing/2014/main" id="{96A7925D-23D0-4290-8A72-0E9F3FEB6AB1}"/>
              </a:ext>
            </a:extLst>
          </p:cNvPr>
          <p:cNvSpPr/>
          <p:nvPr userDrawn="1"/>
        </p:nvSpPr>
        <p:spPr>
          <a:xfrm rot="2700000">
            <a:off x="4101526" y="1434526"/>
            <a:ext cx="3988949" cy="3988949"/>
          </a:xfrm>
          <a:prstGeom prst="rect">
            <a:avLst/>
          </a:prstGeom>
          <a:solidFill>
            <a:srgbClr val="0F52B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136CD-B09C-4181-BE74-AC834F6C4781}"/>
              </a:ext>
            </a:extLst>
          </p:cNvPr>
          <p:cNvSpPr>
            <a:spLocks noGrp="1"/>
          </p:cNvSpPr>
          <p:nvPr>
            <p:ph type="title"/>
          </p:nvPr>
        </p:nvSpPr>
        <p:spPr>
          <a:xfrm>
            <a:off x="3275386" y="1975826"/>
            <a:ext cx="5641228" cy="3318069"/>
          </a:xfrm>
        </p:spPr>
        <p:txBody>
          <a:bodyPr anchor="ctr">
            <a:normAutofit/>
          </a:bodyPr>
          <a:lstStyle>
            <a:lvl1pPr algn="ctr">
              <a:defRPr sz="4000">
                <a:solidFill>
                  <a:schemeClr val="bg1"/>
                </a:solidFill>
                <a:latin typeface="Futura Std Light" panose="020B0402020204020303"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2CA422F2-C162-413C-8CDA-9ED0B328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2330" y="1188158"/>
            <a:ext cx="1447340" cy="787668"/>
          </a:xfrm>
          <a:prstGeom prst="rect">
            <a:avLst/>
          </a:prstGeom>
        </p:spPr>
      </p:pic>
    </p:spTree>
    <p:extLst>
      <p:ext uri="{BB962C8B-B14F-4D97-AF65-F5344CB8AC3E}">
        <p14:creationId xmlns:p14="http://schemas.microsoft.com/office/powerpoint/2010/main" val="298639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565B14-8D1F-45BA-9789-88F5593985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 t="12116" r="25" b="3487"/>
          <a:stretch/>
        </p:blipFill>
        <p:spPr>
          <a:xfrm>
            <a:off x="-1" y="-1"/>
            <a:ext cx="12188952" cy="6858001"/>
          </a:xfrm>
          <a:prstGeom prst="rect">
            <a:avLst/>
          </a:prstGeom>
        </p:spPr>
      </p:pic>
      <p:sp>
        <p:nvSpPr>
          <p:cNvPr id="9" name="Rectangle 8">
            <a:extLst>
              <a:ext uri="{FF2B5EF4-FFF2-40B4-BE49-F238E27FC236}">
                <a16:creationId xmlns:a16="http://schemas.microsoft.com/office/drawing/2014/main" id="{96A7925D-23D0-4290-8A72-0E9F3FEB6AB1}"/>
              </a:ext>
            </a:extLst>
          </p:cNvPr>
          <p:cNvSpPr/>
          <p:nvPr userDrawn="1"/>
        </p:nvSpPr>
        <p:spPr>
          <a:xfrm rot="2700000">
            <a:off x="-800946" y="3915564"/>
            <a:ext cx="4162892" cy="4162892"/>
          </a:xfrm>
          <a:prstGeom prst="rect">
            <a:avLst/>
          </a:prstGeom>
          <a:solidFill>
            <a:srgbClr val="0F52B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1136CD-B09C-4181-BE74-AC834F6C4781}"/>
              </a:ext>
            </a:extLst>
          </p:cNvPr>
          <p:cNvSpPr>
            <a:spLocks noGrp="1"/>
          </p:cNvSpPr>
          <p:nvPr>
            <p:ph type="title"/>
          </p:nvPr>
        </p:nvSpPr>
        <p:spPr>
          <a:xfrm>
            <a:off x="149534" y="4303058"/>
            <a:ext cx="4951856" cy="2043197"/>
          </a:xfrm>
        </p:spPr>
        <p:txBody>
          <a:bodyPr anchor="t">
            <a:normAutofit/>
          </a:bodyPr>
          <a:lstStyle>
            <a:lvl1pPr algn="l">
              <a:defRPr sz="3200">
                <a:solidFill>
                  <a:schemeClr val="bg1"/>
                </a:solidFill>
                <a:latin typeface="Futura Std Light" panose="020B0402020204020303" pitchFamily="34" charset="0"/>
              </a:defRPr>
            </a:lvl1pPr>
          </a:lstStyle>
          <a:p>
            <a:endParaRPr lang="en-US" dirty="0"/>
          </a:p>
        </p:txBody>
      </p:sp>
      <p:pic>
        <p:nvPicPr>
          <p:cNvPr id="6" name="Picture 5">
            <a:extLst>
              <a:ext uri="{FF2B5EF4-FFF2-40B4-BE49-F238E27FC236}">
                <a16:creationId xmlns:a16="http://schemas.microsoft.com/office/drawing/2014/main" id="{C7BDB2C2-CBA5-4F7E-821A-63692BB95A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33" y="6489031"/>
            <a:ext cx="2261935" cy="226194"/>
          </a:xfrm>
          <a:prstGeom prst="rect">
            <a:avLst/>
          </a:prstGeom>
        </p:spPr>
      </p:pic>
    </p:spTree>
    <p:extLst>
      <p:ext uri="{BB962C8B-B14F-4D97-AF65-F5344CB8AC3E}">
        <p14:creationId xmlns:p14="http://schemas.microsoft.com/office/powerpoint/2010/main" val="341601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8DD45-7CAE-47DA-B82A-AE4588CC8C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757" b="4108"/>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F8D96B4-645C-4C31-9C21-39C83F70C2EA}"/>
              </a:ext>
            </a:extLst>
          </p:cNvPr>
          <p:cNvSpPr/>
          <p:nvPr userDrawn="1"/>
        </p:nvSpPr>
        <p:spPr>
          <a:xfrm rot="2700000">
            <a:off x="-1110952" y="3016487"/>
            <a:ext cx="5269906" cy="5269906"/>
          </a:xfrm>
          <a:prstGeom prst="rect">
            <a:avLst/>
          </a:prstGeom>
          <a:solidFill>
            <a:srgbClr val="0F52B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849DAE91-2798-413A-BBB8-A4B164EDC6AF}"/>
              </a:ext>
            </a:extLst>
          </p:cNvPr>
          <p:cNvSpPr>
            <a:spLocks noGrp="1"/>
          </p:cNvSpPr>
          <p:nvPr>
            <p:ph type="title"/>
          </p:nvPr>
        </p:nvSpPr>
        <p:spPr>
          <a:xfrm>
            <a:off x="149534" y="3429000"/>
            <a:ext cx="4951856" cy="2917256"/>
          </a:xfrm>
        </p:spPr>
        <p:txBody>
          <a:bodyPr anchor="t">
            <a:normAutofit/>
          </a:bodyPr>
          <a:lstStyle>
            <a:lvl1pPr algn="l">
              <a:defRPr sz="3200">
                <a:solidFill>
                  <a:schemeClr val="bg1"/>
                </a:solidFill>
                <a:latin typeface="Futura Lt BT" panose="020B0402020204020303" pitchFamily="34" charset="0"/>
              </a:defRPr>
            </a:lvl1pPr>
          </a:lstStyle>
          <a:p>
            <a:endParaRPr lang="en-US" dirty="0"/>
          </a:p>
        </p:txBody>
      </p:sp>
      <p:pic>
        <p:nvPicPr>
          <p:cNvPr id="8" name="Picture 7">
            <a:extLst>
              <a:ext uri="{FF2B5EF4-FFF2-40B4-BE49-F238E27FC236}">
                <a16:creationId xmlns:a16="http://schemas.microsoft.com/office/drawing/2014/main" id="{939FF691-B1CF-4716-B816-6CFB17A7A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533" y="6489031"/>
            <a:ext cx="2261935" cy="226194"/>
          </a:xfrm>
          <a:prstGeom prst="rect">
            <a:avLst/>
          </a:prstGeom>
        </p:spPr>
      </p:pic>
    </p:spTree>
    <p:extLst>
      <p:ext uri="{BB962C8B-B14F-4D97-AF65-F5344CB8AC3E}">
        <p14:creationId xmlns:p14="http://schemas.microsoft.com/office/powerpoint/2010/main" val="403201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A7925D-23D0-4290-8A72-0E9F3FEB6AB1}"/>
              </a:ext>
            </a:extLst>
          </p:cNvPr>
          <p:cNvSpPr/>
          <p:nvPr userDrawn="1"/>
        </p:nvSpPr>
        <p:spPr>
          <a:xfrm rot="2700000">
            <a:off x="-1110952" y="3016487"/>
            <a:ext cx="5269906" cy="5269906"/>
          </a:xfrm>
          <a:prstGeom prst="rect">
            <a:avLst/>
          </a:prstGeom>
          <a:solidFill>
            <a:srgbClr val="0F52B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1136CD-B09C-4181-BE74-AC834F6C4781}"/>
              </a:ext>
            </a:extLst>
          </p:cNvPr>
          <p:cNvSpPr>
            <a:spLocks noGrp="1"/>
          </p:cNvSpPr>
          <p:nvPr>
            <p:ph type="title"/>
          </p:nvPr>
        </p:nvSpPr>
        <p:spPr>
          <a:xfrm>
            <a:off x="149534" y="3429000"/>
            <a:ext cx="4951856" cy="2917256"/>
          </a:xfrm>
        </p:spPr>
        <p:txBody>
          <a:bodyPr anchor="t">
            <a:normAutofit/>
          </a:bodyPr>
          <a:lstStyle>
            <a:lvl1pPr algn="l">
              <a:defRPr sz="3200">
                <a:solidFill>
                  <a:schemeClr val="bg1"/>
                </a:solidFill>
                <a:latin typeface="Futura Std Light" panose="020B0402020204020303" pitchFamily="34" charset="0"/>
              </a:defRPr>
            </a:lvl1pPr>
          </a:lstStyle>
          <a:p>
            <a:endParaRPr lang="en-US" dirty="0"/>
          </a:p>
        </p:txBody>
      </p:sp>
      <p:pic>
        <p:nvPicPr>
          <p:cNvPr id="6" name="Picture 5">
            <a:extLst>
              <a:ext uri="{FF2B5EF4-FFF2-40B4-BE49-F238E27FC236}">
                <a16:creationId xmlns:a16="http://schemas.microsoft.com/office/drawing/2014/main" id="{C7BDB2C2-CBA5-4F7E-821A-63692BB95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533" y="6489031"/>
            <a:ext cx="2261935" cy="226194"/>
          </a:xfrm>
          <a:prstGeom prst="rect">
            <a:avLst/>
          </a:prstGeom>
        </p:spPr>
      </p:pic>
    </p:spTree>
    <p:extLst>
      <p:ext uri="{BB962C8B-B14F-4D97-AF65-F5344CB8AC3E}">
        <p14:creationId xmlns:p14="http://schemas.microsoft.com/office/powerpoint/2010/main" val="61431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FD4FFE-2FBD-4F1E-95DB-85DB14C0307D}"/>
              </a:ext>
            </a:extLst>
          </p:cNvPr>
          <p:cNvSpPr/>
          <p:nvPr userDrawn="1"/>
        </p:nvSpPr>
        <p:spPr>
          <a:xfrm>
            <a:off x="0" y="0"/>
            <a:ext cx="12192000" cy="2406316"/>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70D7-EC9A-4964-89FD-71504479F9A0}"/>
              </a:ext>
            </a:extLst>
          </p:cNvPr>
          <p:cNvSpPr>
            <a:spLocks noGrp="1"/>
          </p:cNvSpPr>
          <p:nvPr>
            <p:ph type="title"/>
          </p:nvPr>
        </p:nvSpPr>
        <p:spPr>
          <a:xfrm>
            <a:off x="839788" y="540376"/>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BAC5CEAF-8C6B-4A43-89C3-886CA0B81524}"/>
              </a:ext>
            </a:extLst>
          </p:cNvPr>
          <p:cNvSpPr>
            <a:spLocks noGrp="1"/>
          </p:cNvSpPr>
          <p:nvPr>
            <p:ph sz="half" idx="2"/>
          </p:nvPr>
        </p:nvSpPr>
        <p:spPr>
          <a:xfrm>
            <a:off x="470820" y="5292472"/>
            <a:ext cx="3653630" cy="977900"/>
          </a:xfrm>
        </p:spPr>
        <p:txBody>
          <a:bodyPr anchor="ct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pic>
        <p:nvPicPr>
          <p:cNvPr id="10" name="Picture 9">
            <a:extLst>
              <a:ext uri="{FF2B5EF4-FFF2-40B4-BE49-F238E27FC236}">
                <a16:creationId xmlns:a16="http://schemas.microsoft.com/office/drawing/2014/main" id="{7F3ED34A-5DE1-4A23-947D-006AFCECEB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
        <p:nvSpPr>
          <p:cNvPr id="13" name="Picture Placeholder 12">
            <a:extLst>
              <a:ext uri="{FF2B5EF4-FFF2-40B4-BE49-F238E27FC236}">
                <a16:creationId xmlns:a16="http://schemas.microsoft.com/office/drawing/2014/main" id="{1B37DBBC-066A-4F55-9918-422F5409C97A}"/>
              </a:ext>
            </a:extLst>
          </p:cNvPr>
          <p:cNvSpPr>
            <a:spLocks noGrp="1"/>
          </p:cNvSpPr>
          <p:nvPr>
            <p:ph type="pic" sz="quarter" idx="10"/>
          </p:nvPr>
        </p:nvSpPr>
        <p:spPr>
          <a:xfrm>
            <a:off x="470820" y="2663990"/>
            <a:ext cx="3653629" cy="2406316"/>
          </a:xfrm>
        </p:spPr>
        <p:txBody>
          <a:bodyPr/>
          <a:lstStyle/>
          <a:p>
            <a:endParaRPr lang="en-US" dirty="0"/>
          </a:p>
        </p:txBody>
      </p:sp>
      <p:sp>
        <p:nvSpPr>
          <p:cNvPr id="16" name="Content Placeholder 3">
            <a:extLst>
              <a:ext uri="{FF2B5EF4-FFF2-40B4-BE49-F238E27FC236}">
                <a16:creationId xmlns:a16="http://schemas.microsoft.com/office/drawing/2014/main" id="{CA2ABBA9-A08F-4D0F-B56C-218E80D1E9BE}"/>
              </a:ext>
            </a:extLst>
          </p:cNvPr>
          <p:cNvSpPr>
            <a:spLocks noGrp="1"/>
          </p:cNvSpPr>
          <p:nvPr>
            <p:ph sz="half" idx="11"/>
          </p:nvPr>
        </p:nvSpPr>
        <p:spPr>
          <a:xfrm>
            <a:off x="4280820" y="5292472"/>
            <a:ext cx="3653630" cy="977900"/>
          </a:xfrm>
        </p:spPr>
        <p:txBody>
          <a:bodyPr anchor="ct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8" name="Content Placeholder 3">
            <a:extLst>
              <a:ext uri="{FF2B5EF4-FFF2-40B4-BE49-F238E27FC236}">
                <a16:creationId xmlns:a16="http://schemas.microsoft.com/office/drawing/2014/main" id="{93B55698-0A01-4EC0-BA3E-67BA12FDD634}"/>
              </a:ext>
            </a:extLst>
          </p:cNvPr>
          <p:cNvSpPr>
            <a:spLocks noGrp="1"/>
          </p:cNvSpPr>
          <p:nvPr>
            <p:ph sz="half" idx="13"/>
          </p:nvPr>
        </p:nvSpPr>
        <p:spPr>
          <a:xfrm>
            <a:off x="8081690" y="5292472"/>
            <a:ext cx="3653630" cy="977900"/>
          </a:xfrm>
        </p:spPr>
        <p:txBody>
          <a:bodyPr anchor="ct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2" name="Picture Placeholder 12">
            <a:extLst>
              <a:ext uri="{FF2B5EF4-FFF2-40B4-BE49-F238E27FC236}">
                <a16:creationId xmlns:a16="http://schemas.microsoft.com/office/drawing/2014/main" id="{377FE48D-1301-49B7-9B0C-88A8F30D66AC}"/>
              </a:ext>
            </a:extLst>
          </p:cNvPr>
          <p:cNvSpPr>
            <a:spLocks noGrp="1"/>
          </p:cNvSpPr>
          <p:nvPr>
            <p:ph type="pic" sz="quarter" idx="14"/>
          </p:nvPr>
        </p:nvSpPr>
        <p:spPr>
          <a:xfrm>
            <a:off x="4269185" y="2663990"/>
            <a:ext cx="3653629" cy="2406316"/>
          </a:xfrm>
        </p:spPr>
        <p:txBody>
          <a:bodyPr/>
          <a:lstStyle/>
          <a:p>
            <a:endParaRPr lang="en-US" dirty="0"/>
          </a:p>
        </p:txBody>
      </p:sp>
      <p:sp>
        <p:nvSpPr>
          <p:cNvPr id="14" name="Picture Placeholder 12">
            <a:extLst>
              <a:ext uri="{FF2B5EF4-FFF2-40B4-BE49-F238E27FC236}">
                <a16:creationId xmlns:a16="http://schemas.microsoft.com/office/drawing/2014/main" id="{F4952C91-3D93-4018-9306-D115483B5577}"/>
              </a:ext>
            </a:extLst>
          </p:cNvPr>
          <p:cNvSpPr>
            <a:spLocks noGrp="1"/>
          </p:cNvSpPr>
          <p:nvPr>
            <p:ph type="pic" sz="quarter" idx="15"/>
          </p:nvPr>
        </p:nvSpPr>
        <p:spPr>
          <a:xfrm>
            <a:off x="8067550" y="2674977"/>
            <a:ext cx="3653629" cy="2406316"/>
          </a:xfrm>
        </p:spPr>
        <p:txBody>
          <a:bodyPr/>
          <a:lstStyle/>
          <a:p>
            <a:endParaRPr lang="en-US" dirty="0"/>
          </a:p>
        </p:txBody>
      </p:sp>
    </p:spTree>
    <p:extLst>
      <p:ext uri="{BB962C8B-B14F-4D97-AF65-F5344CB8AC3E}">
        <p14:creationId xmlns:p14="http://schemas.microsoft.com/office/powerpoint/2010/main" val="419588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FD4FFE-2FBD-4F1E-95DB-85DB14C0307D}"/>
              </a:ext>
            </a:extLst>
          </p:cNvPr>
          <p:cNvSpPr/>
          <p:nvPr userDrawn="1"/>
        </p:nvSpPr>
        <p:spPr>
          <a:xfrm>
            <a:off x="0" y="0"/>
            <a:ext cx="12192000" cy="1325563"/>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70D7-EC9A-4964-89FD-71504479F9A0}"/>
              </a:ext>
            </a:extLst>
          </p:cNvPr>
          <p:cNvSpPr>
            <a:spLocks noGrp="1"/>
          </p:cNvSpPr>
          <p:nvPr>
            <p:ph type="title"/>
          </p:nvPr>
        </p:nvSpPr>
        <p:spPr>
          <a:xfrm>
            <a:off x="839788" y="0"/>
            <a:ext cx="10515600" cy="1325563"/>
          </a:xfrm>
        </p:spPr>
        <p:txBody>
          <a:bodyPr/>
          <a:lstStyle>
            <a:lvl1pPr>
              <a:defRPr>
                <a:solidFill>
                  <a:schemeClr val="bg1"/>
                </a:solidFill>
                <a:latin typeface="Futura Std Light" panose="020B0402020204020303"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BAC5CEAF-8C6B-4A43-89C3-886CA0B81524}"/>
              </a:ext>
            </a:extLst>
          </p:cNvPr>
          <p:cNvSpPr>
            <a:spLocks noGrp="1"/>
          </p:cNvSpPr>
          <p:nvPr>
            <p:ph sz="half" idx="2"/>
          </p:nvPr>
        </p:nvSpPr>
        <p:spPr>
          <a:xfrm>
            <a:off x="470819" y="4168588"/>
            <a:ext cx="11250359" cy="2101784"/>
          </a:xfrm>
        </p:spPr>
        <p:txBody>
          <a:bodyPr anchor="ctr"/>
          <a:lstStyle>
            <a:lvl1pPr marL="0" indent="0" algn="ctr">
              <a:buNone/>
              <a:defRPr>
                <a:latin typeface="Futura Std Ligh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pic>
        <p:nvPicPr>
          <p:cNvPr id="10" name="Picture 9">
            <a:extLst>
              <a:ext uri="{FF2B5EF4-FFF2-40B4-BE49-F238E27FC236}">
                <a16:creationId xmlns:a16="http://schemas.microsoft.com/office/drawing/2014/main" id="{7F3ED34A-5DE1-4A23-947D-006AFCECEB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
        <p:nvSpPr>
          <p:cNvPr id="13" name="Picture Placeholder 12">
            <a:extLst>
              <a:ext uri="{FF2B5EF4-FFF2-40B4-BE49-F238E27FC236}">
                <a16:creationId xmlns:a16="http://schemas.microsoft.com/office/drawing/2014/main" id="{1B37DBBC-066A-4F55-9918-422F5409C97A}"/>
              </a:ext>
            </a:extLst>
          </p:cNvPr>
          <p:cNvSpPr>
            <a:spLocks noGrp="1"/>
          </p:cNvSpPr>
          <p:nvPr>
            <p:ph type="pic" sz="quarter" idx="10"/>
          </p:nvPr>
        </p:nvSpPr>
        <p:spPr>
          <a:xfrm>
            <a:off x="470820" y="1638872"/>
            <a:ext cx="3653629" cy="2406316"/>
          </a:xfrm>
        </p:spPr>
        <p:txBody>
          <a:bodyPr/>
          <a:lstStyle/>
          <a:p>
            <a:endParaRPr lang="en-US" dirty="0"/>
          </a:p>
        </p:txBody>
      </p:sp>
      <p:sp>
        <p:nvSpPr>
          <p:cNvPr id="12" name="Picture Placeholder 12">
            <a:extLst>
              <a:ext uri="{FF2B5EF4-FFF2-40B4-BE49-F238E27FC236}">
                <a16:creationId xmlns:a16="http://schemas.microsoft.com/office/drawing/2014/main" id="{377FE48D-1301-49B7-9B0C-88A8F30D66AC}"/>
              </a:ext>
            </a:extLst>
          </p:cNvPr>
          <p:cNvSpPr>
            <a:spLocks noGrp="1"/>
          </p:cNvSpPr>
          <p:nvPr>
            <p:ph type="pic" sz="quarter" idx="14"/>
          </p:nvPr>
        </p:nvSpPr>
        <p:spPr>
          <a:xfrm>
            <a:off x="4269185" y="1638872"/>
            <a:ext cx="3653629" cy="2406316"/>
          </a:xfrm>
        </p:spPr>
        <p:txBody>
          <a:bodyPr/>
          <a:lstStyle/>
          <a:p>
            <a:endParaRPr lang="en-US" dirty="0"/>
          </a:p>
        </p:txBody>
      </p:sp>
      <p:sp>
        <p:nvSpPr>
          <p:cNvPr id="14" name="Picture Placeholder 12">
            <a:extLst>
              <a:ext uri="{FF2B5EF4-FFF2-40B4-BE49-F238E27FC236}">
                <a16:creationId xmlns:a16="http://schemas.microsoft.com/office/drawing/2014/main" id="{F4952C91-3D93-4018-9306-D115483B5577}"/>
              </a:ext>
            </a:extLst>
          </p:cNvPr>
          <p:cNvSpPr>
            <a:spLocks noGrp="1"/>
          </p:cNvSpPr>
          <p:nvPr>
            <p:ph type="pic" sz="quarter" idx="15"/>
          </p:nvPr>
        </p:nvSpPr>
        <p:spPr>
          <a:xfrm>
            <a:off x="8067550" y="1649859"/>
            <a:ext cx="3653629" cy="2406316"/>
          </a:xfrm>
        </p:spPr>
        <p:txBody>
          <a:bodyPr/>
          <a:lstStyle/>
          <a:p>
            <a:endParaRPr lang="en-US" dirty="0"/>
          </a:p>
        </p:txBody>
      </p:sp>
    </p:spTree>
    <p:extLst>
      <p:ext uri="{BB962C8B-B14F-4D97-AF65-F5344CB8AC3E}">
        <p14:creationId xmlns:p14="http://schemas.microsoft.com/office/powerpoint/2010/main" val="50009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7429569-6EBB-4919-8037-6140FD56781E}"/>
              </a:ext>
            </a:extLst>
          </p:cNvPr>
          <p:cNvGrpSpPr/>
          <p:nvPr userDrawn="1"/>
        </p:nvGrpSpPr>
        <p:grpSpPr>
          <a:xfrm>
            <a:off x="3578386" y="-48723"/>
            <a:ext cx="8794152" cy="463138"/>
            <a:chOff x="3578386" y="-48723"/>
            <a:chExt cx="8794152" cy="463138"/>
          </a:xfrm>
        </p:grpSpPr>
        <p:cxnSp>
          <p:nvCxnSpPr>
            <p:cNvPr id="19" name="Straight Connector 18">
              <a:extLst>
                <a:ext uri="{FF2B5EF4-FFF2-40B4-BE49-F238E27FC236}">
                  <a16:creationId xmlns:a16="http://schemas.microsoft.com/office/drawing/2014/main" id="{355423B2-15E1-44DB-B90B-83B3F00A27AC}"/>
                </a:ext>
              </a:extLst>
            </p:cNvPr>
            <p:cNvCxnSpPr/>
            <p:nvPr/>
          </p:nvCxnSpPr>
          <p:spPr>
            <a:xfrm flipH="1">
              <a:off x="43258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4388AB9-F712-480A-BBAA-49FEDF3D86DF}"/>
                </a:ext>
              </a:extLst>
            </p:cNvPr>
            <p:cNvCxnSpPr/>
            <p:nvPr/>
          </p:nvCxnSpPr>
          <p:spPr>
            <a:xfrm flipH="1">
              <a:off x="44753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5D105E4-A147-444D-9999-83A838994C6A}"/>
                </a:ext>
              </a:extLst>
            </p:cNvPr>
            <p:cNvCxnSpPr/>
            <p:nvPr/>
          </p:nvCxnSpPr>
          <p:spPr>
            <a:xfrm flipH="1">
              <a:off x="46248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37F4EA2-3B21-4161-AC6B-078173196ACB}"/>
                </a:ext>
              </a:extLst>
            </p:cNvPr>
            <p:cNvCxnSpPr/>
            <p:nvPr/>
          </p:nvCxnSpPr>
          <p:spPr>
            <a:xfrm flipH="1">
              <a:off x="47743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B0C416-F9F0-47D3-8FE2-7C82A12C64C3}"/>
                </a:ext>
              </a:extLst>
            </p:cNvPr>
            <p:cNvCxnSpPr/>
            <p:nvPr/>
          </p:nvCxnSpPr>
          <p:spPr>
            <a:xfrm flipH="1">
              <a:off x="49238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8D529D-0A7C-4F15-90B3-C3A650B0064D}"/>
                </a:ext>
              </a:extLst>
            </p:cNvPr>
            <p:cNvCxnSpPr/>
            <p:nvPr/>
          </p:nvCxnSpPr>
          <p:spPr>
            <a:xfrm flipH="1">
              <a:off x="41763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F5E334-3E49-4C6A-ABBD-A1F41F26EED5}"/>
                </a:ext>
              </a:extLst>
            </p:cNvPr>
            <p:cNvCxnSpPr/>
            <p:nvPr/>
          </p:nvCxnSpPr>
          <p:spPr>
            <a:xfrm flipH="1">
              <a:off x="40268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526E38-7681-4CDD-9E0B-DDEE32046527}"/>
                </a:ext>
              </a:extLst>
            </p:cNvPr>
            <p:cNvCxnSpPr/>
            <p:nvPr/>
          </p:nvCxnSpPr>
          <p:spPr>
            <a:xfrm flipH="1">
              <a:off x="38773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4DE3DC-CD2E-48E5-A559-2995F5BA8E16}"/>
                </a:ext>
              </a:extLst>
            </p:cNvPr>
            <p:cNvCxnSpPr/>
            <p:nvPr/>
          </p:nvCxnSpPr>
          <p:spPr>
            <a:xfrm flipH="1">
              <a:off x="50733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3D52628-CB55-4BE6-A650-6E082BB64E2E}"/>
                </a:ext>
              </a:extLst>
            </p:cNvPr>
            <p:cNvCxnSpPr/>
            <p:nvPr/>
          </p:nvCxnSpPr>
          <p:spPr>
            <a:xfrm flipH="1">
              <a:off x="52227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1DA1D1-3FBE-4877-ACED-5CFD4F61587B}"/>
                </a:ext>
              </a:extLst>
            </p:cNvPr>
            <p:cNvCxnSpPr/>
            <p:nvPr/>
          </p:nvCxnSpPr>
          <p:spPr>
            <a:xfrm flipH="1">
              <a:off x="53722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E025318-D245-4A02-B6DD-E8DB524FACBF}"/>
                </a:ext>
              </a:extLst>
            </p:cNvPr>
            <p:cNvCxnSpPr/>
            <p:nvPr/>
          </p:nvCxnSpPr>
          <p:spPr>
            <a:xfrm flipH="1">
              <a:off x="55217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A6912B-99D0-46FA-88AF-6FECBF47B64D}"/>
                </a:ext>
              </a:extLst>
            </p:cNvPr>
            <p:cNvCxnSpPr/>
            <p:nvPr/>
          </p:nvCxnSpPr>
          <p:spPr>
            <a:xfrm flipH="1">
              <a:off x="56712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354F68-780A-4104-8BD9-116992E69556}"/>
                </a:ext>
              </a:extLst>
            </p:cNvPr>
            <p:cNvCxnSpPr/>
            <p:nvPr/>
          </p:nvCxnSpPr>
          <p:spPr>
            <a:xfrm flipH="1">
              <a:off x="58207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2061B3-5D77-4D0D-8D9B-7237E9B9A240}"/>
                </a:ext>
              </a:extLst>
            </p:cNvPr>
            <p:cNvCxnSpPr/>
            <p:nvPr/>
          </p:nvCxnSpPr>
          <p:spPr>
            <a:xfrm flipH="1">
              <a:off x="64187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724604-0A00-4F36-B867-FDD47B6303AA}"/>
                </a:ext>
              </a:extLst>
            </p:cNvPr>
            <p:cNvCxnSpPr/>
            <p:nvPr/>
          </p:nvCxnSpPr>
          <p:spPr>
            <a:xfrm flipH="1">
              <a:off x="65682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03AE6C-175C-4FED-A479-8DA7653017A5}"/>
                </a:ext>
              </a:extLst>
            </p:cNvPr>
            <p:cNvCxnSpPr/>
            <p:nvPr/>
          </p:nvCxnSpPr>
          <p:spPr>
            <a:xfrm flipH="1">
              <a:off x="67177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91653D-5C40-4A4B-9EBB-691A866C0969}"/>
                </a:ext>
              </a:extLst>
            </p:cNvPr>
            <p:cNvCxnSpPr/>
            <p:nvPr/>
          </p:nvCxnSpPr>
          <p:spPr>
            <a:xfrm flipH="1">
              <a:off x="68672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817F76-35FA-4493-A82C-25507C459CBC}"/>
                </a:ext>
              </a:extLst>
            </p:cNvPr>
            <p:cNvCxnSpPr/>
            <p:nvPr/>
          </p:nvCxnSpPr>
          <p:spPr>
            <a:xfrm flipH="1">
              <a:off x="70167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1810AD2-E259-4FA1-B441-CDA322ECC65F}"/>
                </a:ext>
              </a:extLst>
            </p:cNvPr>
            <p:cNvCxnSpPr/>
            <p:nvPr/>
          </p:nvCxnSpPr>
          <p:spPr>
            <a:xfrm flipH="1">
              <a:off x="62692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58EFFF-6725-4C50-B854-3A542E3AF179}"/>
                </a:ext>
              </a:extLst>
            </p:cNvPr>
            <p:cNvCxnSpPr/>
            <p:nvPr/>
          </p:nvCxnSpPr>
          <p:spPr>
            <a:xfrm flipH="1">
              <a:off x="61197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96D511-0EF2-4474-A0EC-825560A35B8E}"/>
                </a:ext>
              </a:extLst>
            </p:cNvPr>
            <p:cNvCxnSpPr/>
            <p:nvPr/>
          </p:nvCxnSpPr>
          <p:spPr>
            <a:xfrm flipH="1">
              <a:off x="59702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CF4A9B-4C12-41BA-8FE4-449E65D432B0}"/>
                </a:ext>
              </a:extLst>
            </p:cNvPr>
            <p:cNvCxnSpPr/>
            <p:nvPr/>
          </p:nvCxnSpPr>
          <p:spPr>
            <a:xfrm flipH="1">
              <a:off x="71661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154C00-D578-4CB3-A08C-7C8FFA8C6583}"/>
                </a:ext>
              </a:extLst>
            </p:cNvPr>
            <p:cNvCxnSpPr/>
            <p:nvPr/>
          </p:nvCxnSpPr>
          <p:spPr>
            <a:xfrm flipH="1">
              <a:off x="73156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DC3D8D1-1312-4C5B-A087-6811302411CE}"/>
                </a:ext>
              </a:extLst>
            </p:cNvPr>
            <p:cNvCxnSpPr/>
            <p:nvPr/>
          </p:nvCxnSpPr>
          <p:spPr>
            <a:xfrm flipH="1">
              <a:off x="74651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47D2F6F-6F90-4AE9-9240-9E9730FDA001}"/>
                </a:ext>
              </a:extLst>
            </p:cNvPr>
            <p:cNvCxnSpPr/>
            <p:nvPr/>
          </p:nvCxnSpPr>
          <p:spPr>
            <a:xfrm flipH="1">
              <a:off x="76146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D51FA7B-8E36-45AF-A7DF-E38619DC34A4}"/>
                </a:ext>
              </a:extLst>
            </p:cNvPr>
            <p:cNvCxnSpPr/>
            <p:nvPr/>
          </p:nvCxnSpPr>
          <p:spPr>
            <a:xfrm flipH="1">
              <a:off x="77641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BBE2C9-CFE7-4088-B9F5-BF53EE9B3053}"/>
                </a:ext>
              </a:extLst>
            </p:cNvPr>
            <p:cNvCxnSpPr/>
            <p:nvPr/>
          </p:nvCxnSpPr>
          <p:spPr>
            <a:xfrm flipH="1">
              <a:off x="79136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48F6187-FA6D-4858-A83E-7F29A7BD585F}"/>
                </a:ext>
              </a:extLst>
            </p:cNvPr>
            <p:cNvCxnSpPr/>
            <p:nvPr/>
          </p:nvCxnSpPr>
          <p:spPr>
            <a:xfrm flipH="1">
              <a:off x="851162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C106932-08C4-4E67-B55F-348C586C0FC8}"/>
                </a:ext>
              </a:extLst>
            </p:cNvPr>
            <p:cNvCxnSpPr/>
            <p:nvPr/>
          </p:nvCxnSpPr>
          <p:spPr>
            <a:xfrm flipH="1">
              <a:off x="866111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2AEC40-A28E-4512-A9DE-A9D1EF3F0977}"/>
                </a:ext>
              </a:extLst>
            </p:cNvPr>
            <p:cNvCxnSpPr/>
            <p:nvPr/>
          </p:nvCxnSpPr>
          <p:spPr>
            <a:xfrm flipH="1">
              <a:off x="88106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A463DE-7707-4E36-86D7-4799BB528127}"/>
                </a:ext>
              </a:extLst>
            </p:cNvPr>
            <p:cNvCxnSpPr/>
            <p:nvPr/>
          </p:nvCxnSpPr>
          <p:spPr>
            <a:xfrm flipH="1">
              <a:off x="896009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24B55A6-830C-4DDE-8010-94063C7BFF16}"/>
                </a:ext>
              </a:extLst>
            </p:cNvPr>
            <p:cNvCxnSpPr/>
            <p:nvPr/>
          </p:nvCxnSpPr>
          <p:spPr>
            <a:xfrm flipH="1">
              <a:off x="910959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EEB748-19FF-4C01-9284-894A42D34A7A}"/>
                </a:ext>
              </a:extLst>
            </p:cNvPr>
            <p:cNvCxnSpPr/>
            <p:nvPr/>
          </p:nvCxnSpPr>
          <p:spPr>
            <a:xfrm flipH="1">
              <a:off x="836213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90ADF5-AF93-4991-B0E7-957B85BA8E93}"/>
                </a:ext>
              </a:extLst>
            </p:cNvPr>
            <p:cNvCxnSpPr/>
            <p:nvPr/>
          </p:nvCxnSpPr>
          <p:spPr>
            <a:xfrm flipH="1">
              <a:off x="82126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240974-973C-4769-9722-2854F098A7FA}"/>
                </a:ext>
              </a:extLst>
            </p:cNvPr>
            <p:cNvCxnSpPr/>
            <p:nvPr/>
          </p:nvCxnSpPr>
          <p:spPr>
            <a:xfrm flipH="1">
              <a:off x="80631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239490-6276-417A-B69A-43FBE8A7DE55}"/>
                </a:ext>
              </a:extLst>
            </p:cNvPr>
            <p:cNvCxnSpPr/>
            <p:nvPr/>
          </p:nvCxnSpPr>
          <p:spPr>
            <a:xfrm flipH="1">
              <a:off x="925908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E1045A-303C-4FE7-AF37-C3A2EB273E2A}"/>
                </a:ext>
              </a:extLst>
            </p:cNvPr>
            <p:cNvCxnSpPr/>
            <p:nvPr/>
          </p:nvCxnSpPr>
          <p:spPr>
            <a:xfrm flipH="1">
              <a:off x="940857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2D5426-8C68-4FA7-932B-60F6A7752A8C}"/>
                </a:ext>
              </a:extLst>
            </p:cNvPr>
            <p:cNvCxnSpPr/>
            <p:nvPr/>
          </p:nvCxnSpPr>
          <p:spPr>
            <a:xfrm flipH="1">
              <a:off x="955806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7E03A6-49D1-4162-80A7-FC012906CE87}"/>
                </a:ext>
              </a:extLst>
            </p:cNvPr>
            <p:cNvCxnSpPr/>
            <p:nvPr/>
          </p:nvCxnSpPr>
          <p:spPr>
            <a:xfrm flipH="1">
              <a:off x="970755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E3A587-47FD-42B1-8EC1-62A00CCD8A86}"/>
                </a:ext>
              </a:extLst>
            </p:cNvPr>
            <p:cNvCxnSpPr/>
            <p:nvPr/>
          </p:nvCxnSpPr>
          <p:spPr>
            <a:xfrm flipH="1">
              <a:off x="985705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897F6E-B279-4EC2-A934-FE2925C716A7}"/>
                </a:ext>
              </a:extLst>
            </p:cNvPr>
            <p:cNvCxnSpPr/>
            <p:nvPr/>
          </p:nvCxnSpPr>
          <p:spPr>
            <a:xfrm flipH="1">
              <a:off x="1000654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B8F40B6-145B-4CAC-A8A1-41B920A221EB}"/>
                </a:ext>
              </a:extLst>
            </p:cNvPr>
            <p:cNvCxnSpPr/>
            <p:nvPr/>
          </p:nvCxnSpPr>
          <p:spPr>
            <a:xfrm flipH="1">
              <a:off x="1060451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4235614-ADFB-498F-92FB-A8404B31BFA1}"/>
                </a:ext>
              </a:extLst>
            </p:cNvPr>
            <p:cNvCxnSpPr/>
            <p:nvPr/>
          </p:nvCxnSpPr>
          <p:spPr>
            <a:xfrm flipH="1">
              <a:off x="1075400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BCE9E84-300F-4550-964D-9A9FB2F32F4B}"/>
                </a:ext>
              </a:extLst>
            </p:cNvPr>
            <p:cNvCxnSpPr/>
            <p:nvPr/>
          </p:nvCxnSpPr>
          <p:spPr>
            <a:xfrm flipH="1">
              <a:off x="1090349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6C2FF0-7829-48CB-BE18-03086B3B7A5E}"/>
                </a:ext>
              </a:extLst>
            </p:cNvPr>
            <p:cNvCxnSpPr/>
            <p:nvPr/>
          </p:nvCxnSpPr>
          <p:spPr>
            <a:xfrm flipH="1">
              <a:off x="110529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492EA4F-23EF-4544-83AA-99D5175C4BC1}"/>
                </a:ext>
              </a:extLst>
            </p:cNvPr>
            <p:cNvCxnSpPr/>
            <p:nvPr/>
          </p:nvCxnSpPr>
          <p:spPr>
            <a:xfrm flipH="1">
              <a:off x="112024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8865F2-AFD9-47AD-8F8D-335FCF0957BA}"/>
                </a:ext>
              </a:extLst>
            </p:cNvPr>
            <p:cNvCxnSpPr/>
            <p:nvPr/>
          </p:nvCxnSpPr>
          <p:spPr>
            <a:xfrm flipH="1">
              <a:off x="1045501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3917F1E-2014-40D8-8791-063098908CC6}"/>
                </a:ext>
              </a:extLst>
            </p:cNvPr>
            <p:cNvCxnSpPr/>
            <p:nvPr/>
          </p:nvCxnSpPr>
          <p:spPr>
            <a:xfrm flipH="1">
              <a:off x="1030552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D23C4C0-DB83-4954-92B0-B8F8BCE63845}"/>
                </a:ext>
              </a:extLst>
            </p:cNvPr>
            <p:cNvCxnSpPr/>
            <p:nvPr/>
          </p:nvCxnSpPr>
          <p:spPr>
            <a:xfrm flipH="1">
              <a:off x="1015603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F0D9B6-75CA-47C7-8553-89D71F8E41EE}"/>
                </a:ext>
              </a:extLst>
            </p:cNvPr>
            <p:cNvCxnSpPr/>
            <p:nvPr/>
          </p:nvCxnSpPr>
          <p:spPr>
            <a:xfrm flipH="1">
              <a:off x="11351970"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1EF4B90-EEFA-4C6B-BB39-E295090F7072}"/>
                </a:ext>
              </a:extLst>
            </p:cNvPr>
            <p:cNvCxnSpPr/>
            <p:nvPr/>
          </p:nvCxnSpPr>
          <p:spPr>
            <a:xfrm flipH="1">
              <a:off x="11501462"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B192B84-0C01-4658-B630-309B3BB391FA}"/>
                </a:ext>
              </a:extLst>
            </p:cNvPr>
            <p:cNvCxnSpPr/>
            <p:nvPr/>
          </p:nvCxnSpPr>
          <p:spPr>
            <a:xfrm flipH="1">
              <a:off x="11650954"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9A07335-8128-4335-B032-82AE9125E024}"/>
                </a:ext>
              </a:extLst>
            </p:cNvPr>
            <p:cNvCxnSpPr/>
            <p:nvPr/>
          </p:nvCxnSpPr>
          <p:spPr>
            <a:xfrm flipH="1">
              <a:off x="1180044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AB77559-05BF-4531-9227-3F7D97DB0BE9}"/>
                </a:ext>
              </a:extLst>
            </p:cNvPr>
            <p:cNvCxnSpPr/>
            <p:nvPr/>
          </p:nvCxnSpPr>
          <p:spPr>
            <a:xfrm flipH="1">
              <a:off x="1194993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6AD5646-1AEA-4C8C-B2C8-3438DC2A1C8E}"/>
                </a:ext>
              </a:extLst>
            </p:cNvPr>
            <p:cNvCxnSpPr/>
            <p:nvPr/>
          </p:nvCxnSpPr>
          <p:spPr>
            <a:xfrm flipH="1">
              <a:off x="1209940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AFF9D8-F8C5-495F-9A5B-FFFB7AC52D8F}"/>
                </a:ext>
              </a:extLst>
            </p:cNvPr>
            <p:cNvCxnSpPr/>
            <p:nvPr/>
          </p:nvCxnSpPr>
          <p:spPr>
            <a:xfrm flipH="1">
              <a:off x="3727878"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FB9AEF3-9F1D-44BF-B0A2-B36F644D0091}"/>
                </a:ext>
              </a:extLst>
            </p:cNvPr>
            <p:cNvCxnSpPr/>
            <p:nvPr/>
          </p:nvCxnSpPr>
          <p:spPr>
            <a:xfrm flipH="1">
              <a:off x="3578386" y="-48723"/>
              <a:ext cx="273132" cy="46313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5E5DD555-CA3A-4D35-8FD3-DBE070AC963D}"/>
              </a:ext>
            </a:extLst>
          </p:cNvPr>
          <p:cNvSpPr/>
          <p:nvPr userDrawn="1"/>
        </p:nvSpPr>
        <p:spPr>
          <a:xfrm>
            <a:off x="0" y="0"/>
            <a:ext cx="3832412" cy="6858000"/>
          </a:xfrm>
          <a:prstGeom prst="rect">
            <a:avLst/>
          </a:prstGeom>
          <a:solidFill>
            <a:srgbClr val="0F5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79C94-C2CC-46E0-BFA9-A4BF5C90D9AB}"/>
              </a:ext>
            </a:extLst>
          </p:cNvPr>
          <p:cNvSpPr>
            <a:spLocks noGrp="1"/>
          </p:cNvSpPr>
          <p:nvPr>
            <p:ph type="title"/>
          </p:nvPr>
        </p:nvSpPr>
        <p:spPr>
          <a:xfrm>
            <a:off x="401054" y="347540"/>
            <a:ext cx="3001052" cy="6162921"/>
          </a:xfrm>
        </p:spPr>
        <p:txBody>
          <a:bodyPr/>
          <a:lstStyle>
            <a:lvl1pPr>
              <a:defRPr>
                <a:solidFill>
                  <a:schemeClr val="bg1"/>
                </a:solidFill>
                <a:latin typeface="Futura Lt BT" panose="020B0402020204020303" pitchFamily="34" charset="0"/>
              </a:defRPr>
            </a:lvl1pPr>
          </a:lstStyle>
          <a:p>
            <a:r>
              <a:rPr lang="en-US" dirty="0"/>
              <a:t>Click to edit Master title style</a:t>
            </a:r>
          </a:p>
        </p:txBody>
      </p:sp>
      <p:sp>
        <p:nvSpPr>
          <p:cNvPr id="7" name="Content Placeholder 3">
            <a:extLst>
              <a:ext uri="{FF2B5EF4-FFF2-40B4-BE49-F238E27FC236}">
                <a16:creationId xmlns:a16="http://schemas.microsoft.com/office/drawing/2014/main" id="{042D90B4-1411-4C9B-9C85-98504B901790}"/>
              </a:ext>
            </a:extLst>
          </p:cNvPr>
          <p:cNvSpPr>
            <a:spLocks noGrp="1"/>
          </p:cNvSpPr>
          <p:nvPr>
            <p:ph sz="half" idx="2"/>
          </p:nvPr>
        </p:nvSpPr>
        <p:spPr>
          <a:xfrm>
            <a:off x="4645224" y="1649654"/>
            <a:ext cx="2901552" cy="1724983"/>
          </a:xfrm>
        </p:spPr>
        <p:txBody>
          <a:bodyPr/>
          <a:lstStyle>
            <a:lvl1pPr marL="0" indent="0" algn="ctr">
              <a:buNone/>
              <a:defRPr>
                <a:latin typeface="Futura Lt B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8" name="Picture Placeholder 12">
            <a:extLst>
              <a:ext uri="{FF2B5EF4-FFF2-40B4-BE49-F238E27FC236}">
                <a16:creationId xmlns:a16="http://schemas.microsoft.com/office/drawing/2014/main" id="{B68B745C-2761-4C35-B319-0A55A14EF815}"/>
              </a:ext>
            </a:extLst>
          </p:cNvPr>
          <p:cNvSpPr>
            <a:spLocks noGrp="1"/>
          </p:cNvSpPr>
          <p:nvPr>
            <p:ph type="pic" sz="quarter" idx="10" hasCustomPrompt="1"/>
          </p:nvPr>
        </p:nvSpPr>
        <p:spPr>
          <a:xfrm>
            <a:off x="5021262" y="673961"/>
            <a:ext cx="2149475" cy="856847"/>
          </a:xfrm>
        </p:spPr>
        <p:txBody>
          <a:bodyPr/>
          <a:lstStyle>
            <a:lvl1pPr>
              <a:defRPr/>
            </a:lvl1pPr>
          </a:lstStyle>
          <a:p>
            <a:r>
              <a:rPr lang="en-US" dirty="0"/>
              <a:t>Icon</a:t>
            </a:r>
          </a:p>
        </p:txBody>
      </p:sp>
      <p:sp>
        <p:nvSpPr>
          <p:cNvPr id="11" name="Content Placeholder 3">
            <a:extLst>
              <a:ext uri="{FF2B5EF4-FFF2-40B4-BE49-F238E27FC236}">
                <a16:creationId xmlns:a16="http://schemas.microsoft.com/office/drawing/2014/main" id="{0A039A7C-D146-4CCE-902A-F11ED960210D}"/>
              </a:ext>
            </a:extLst>
          </p:cNvPr>
          <p:cNvSpPr>
            <a:spLocks noGrp="1"/>
          </p:cNvSpPr>
          <p:nvPr>
            <p:ph sz="half" idx="11"/>
          </p:nvPr>
        </p:nvSpPr>
        <p:spPr>
          <a:xfrm>
            <a:off x="8735626" y="1649654"/>
            <a:ext cx="2901552" cy="1724983"/>
          </a:xfrm>
        </p:spPr>
        <p:txBody>
          <a:bodyPr/>
          <a:lstStyle>
            <a:lvl1pPr marL="0" indent="0" algn="ctr">
              <a:buNone/>
              <a:defRPr>
                <a:latin typeface="Futura Lt B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2" name="Picture Placeholder 12">
            <a:extLst>
              <a:ext uri="{FF2B5EF4-FFF2-40B4-BE49-F238E27FC236}">
                <a16:creationId xmlns:a16="http://schemas.microsoft.com/office/drawing/2014/main" id="{8869A613-9B41-4DC1-B780-B96AB8D95E6E}"/>
              </a:ext>
            </a:extLst>
          </p:cNvPr>
          <p:cNvSpPr>
            <a:spLocks noGrp="1"/>
          </p:cNvSpPr>
          <p:nvPr>
            <p:ph type="pic" sz="quarter" idx="12" hasCustomPrompt="1"/>
          </p:nvPr>
        </p:nvSpPr>
        <p:spPr>
          <a:xfrm>
            <a:off x="9111664" y="673961"/>
            <a:ext cx="2149475" cy="856847"/>
          </a:xfrm>
        </p:spPr>
        <p:txBody>
          <a:bodyPr/>
          <a:lstStyle>
            <a:lvl1pPr>
              <a:defRPr/>
            </a:lvl1pPr>
          </a:lstStyle>
          <a:p>
            <a:r>
              <a:rPr lang="en-US" dirty="0"/>
              <a:t>Icon</a:t>
            </a:r>
          </a:p>
        </p:txBody>
      </p:sp>
      <p:sp>
        <p:nvSpPr>
          <p:cNvPr id="14" name="Content Placeholder 3">
            <a:extLst>
              <a:ext uri="{FF2B5EF4-FFF2-40B4-BE49-F238E27FC236}">
                <a16:creationId xmlns:a16="http://schemas.microsoft.com/office/drawing/2014/main" id="{54750DFA-9D74-4FEC-8575-83FA667388E7}"/>
              </a:ext>
            </a:extLst>
          </p:cNvPr>
          <p:cNvSpPr>
            <a:spLocks noGrp="1"/>
          </p:cNvSpPr>
          <p:nvPr>
            <p:ph sz="half" idx="13"/>
          </p:nvPr>
        </p:nvSpPr>
        <p:spPr>
          <a:xfrm>
            <a:off x="4645224" y="4673509"/>
            <a:ext cx="2901552" cy="1724983"/>
          </a:xfrm>
        </p:spPr>
        <p:txBody>
          <a:bodyPr/>
          <a:lstStyle>
            <a:lvl1pPr marL="0" indent="0" algn="ctr">
              <a:buNone/>
              <a:defRPr>
                <a:latin typeface="Futura Lt B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5" name="Picture Placeholder 12">
            <a:extLst>
              <a:ext uri="{FF2B5EF4-FFF2-40B4-BE49-F238E27FC236}">
                <a16:creationId xmlns:a16="http://schemas.microsoft.com/office/drawing/2014/main" id="{88079A45-9EAB-45A7-BAEB-C5C3E21AD143}"/>
              </a:ext>
            </a:extLst>
          </p:cNvPr>
          <p:cNvSpPr>
            <a:spLocks noGrp="1"/>
          </p:cNvSpPr>
          <p:nvPr>
            <p:ph type="pic" sz="quarter" idx="14" hasCustomPrompt="1"/>
          </p:nvPr>
        </p:nvSpPr>
        <p:spPr>
          <a:xfrm>
            <a:off x="5021262" y="3634184"/>
            <a:ext cx="2149475" cy="909771"/>
          </a:xfrm>
        </p:spPr>
        <p:txBody>
          <a:bodyPr/>
          <a:lstStyle>
            <a:lvl1pPr>
              <a:defRPr/>
            </a:lvl1pPr>
          </a:lstStyle>
          <a:p>
            <a:r>
              <a:rPr lang="en-US" dirty="0"/>
              <a:t>Icon</a:t>
            </a:r>
          </a:p>
        </p:txBody>
      </p:sp>
      <p:sp>
        <p:nvSpPr>
          <p:cNvPr id="16" name="Content Placeholder 3">
            <a:extLst>
              <a:ext uri="{FF2B5EF4-FFF2-40B4-BE49-F238E27FC236}">
                <a16:creationId xmlns:a16="http://schemas.microsoft.com/office/drawing/2014/main" id="{EEE22E41-7692-4973-AB30-F3BBF640F7BA}"/>
              </a:ext>
            </a:extLst>
          </p:cNvPr>
          <p:cNvSpPr>
            <a:spLocks noGrp="1"/>
          </p:cNvSpPr>
          <p:nvPr>
            <p:ph sz="half" idx="15"/>
          </p:nvPr>
        </p:nvSpPr>
        <p:spPr>
          <a:xfrm>
            <a:off x="8735626" y="4673509"/>
            <a:ext cx="2901552" cy="1724983"/>
          </a:xfrm>
        </p:spPr>
        <p:txBody>
          <a:bodyPr/>
          <a:lstStyle>
            <a:lvl1pPr marL="0" indent="0" algn="ctr">
              <a:buNone/>
              <a:defRPr>
                <a:latin typeface="Futura Lt BT" panose="020B0402020204020303" pitchFamily="34" charset="0"/>
              </a:defRPr>
            </a:lvl1pPr>
            <a:lvl2pPr marL="457200" indent="0" algn="ctr">
              <a:buNone/>
              <a:defRPr>
                <a:latin typeface="Futura Lt BT" panose="020B0402020204020303" pitchFamily="34" charset="0"/>
              </a:defRPr>
            </a:lvl2pPr>
            <a:lvl3pPr marL="914400" indent="0" algn="ctr">
              <a:buNone/>
              <a:defRPr>
                <a:latin typeface="Futura Lt BT" panose="020B0402020204020303" pitchFamily="34" charset="0"/>
              </a:defRPr>
            </a:lvl3pPr>
            <a:lvl4pPr marL="1371600" indent="0" algn="ctr">
              <a:buNone/>
              <a:defRPr>
                <a:latin typeface="Futura Lt BT" panose="020B0402020204020303" pitchFamily="34" charset="0"/>
              </a:defRPr>
            </a:lvl4pPr>
            <a:lvl5pPr marL="1828800" indent="0" algn="ctr">
              <a:buNone/>
              <a:defRPr>
                <a:latin typeface="Futura Lt BT" panose="020B0402020204020303" pitchFamily="34" charset="0"/>
              </a:defRPr>
            </a:lvl5pPr>
          </a:lstStyle>
          <a:p>
            <a:pPr lvl="0"/>
            <a:r>
              <a:rPr lang="en-US" dirty="0"/>
              <a:t>Click to edit Master text styles</a:t>
            </a:r>
          </a:p>
        </p:txBody>
      </p:sp>
      <p:sp>
        <p:nvSpPr>
          <p:cNvPr id="17" name="Picture Placeholder 12">
            <a:extLst>
              <a:ext uri="{FF2B5EF4-FFF2-40B4-BE49-F238E27FC236}">
                <a16:creationId xmlns:a16="http://schemas.microsoft.com/office/drawing/2014/main" id="{DB68FAF1-F43F-410A-84E8-175181E00C8F}"/>
              </a:ext>
            </a:extLst>
          </p:cNvPr>
          <p:cNvSpPr>
            <a:spLocks noGrp="1"/>
          </p:cNvSpPr>
          <p:nvPr>
            <p:ph type="pic" sz="quarter" idx="16" hasCustomPrompt="1"/>
          </p:nvPr>
        </p:nvSpPr>
        <p:spPr>
          <a:xfrm>
            <a:off x="9111664" y="3634184"/>
            <a:ext cx="2149475" cy="909771"/>
          </a:xfrm>
        </p:spPr>
        <p:txBody>
          <a:bodyPr/>
          <a:lstStyle>
            <a:lvl1pPr>
              <a:defRPr/>
            </a:lvl1pPr>
          </a:lstStyle>
          <a:p>
            <a:r>
              <a:rPr lang="en-US" dirty="0"/>
              <a:t>Icon</a:t>
            </a:r>
          </a:p>
        </p:txBody>
      </p:sp>
      <p:pic>
        <p:nvPicPr>
          <p:cNvPr id="18" name="Picture 17">
            <a:extLst>
              <a:ext uri="{FF2B5EF4-FFF2-40B4-BE49-F238E27FC236}">
                <a16:creationId xmlns:a16="http://schemas.microsoft.com/office/drawing/2014/main" id="{A6CD5F43-DB64-4CAB-A246-D7F9A5694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6257" y="6528046"/>
            <a:ext cx="2210677" cy="148163"/>
          </a:xfrm>
          <a:prstGeom prst="rect">
            <a:avLst/>
          </a:prstGeom>
        </p:spPr>
      </p:pic>
    </p:spTree>
    <p:extLst>
      <p:ext uri="{BB962C8B-B14F-4D97-AF65-F5344CB8AC3E}">
        <p14:creationId xmlns:p14="http://schemas.microsoft.com/office/powerpoint/2010/main" val="30655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3A8F8-C042-4E3F-84CF-7520458C1F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CBE922-46B7-43B1-A0AF-B3BAE614B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D5368-65CB-4174-A2E5-A536572AC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FECDB-CBD0-4742-9FA8-3DD71D68DCC7}" type="datetimeFigureOut">
              <a:rPr lang="en-US" smtClean="0"/>
              <a:t>5/10/2019</a:t>
            </a:fld>
            <a:endParaRPr lang="en-US"/>
          </a:p>
        </p:txBody>
      </p:sp>
      <p:sp>
        <p:nvSpPr>
          <p:cNvPr id="5" name="Footer Placeholder 4">
            <a:extLst>
              <a:ext uri="{FF2B5EF4-FFF2-40B4-BE49-F238E27FC236}">
                <a16:creationId xmlns:a16="http://schemas.microsoft.com/office/drawing/2014/main" id="{8AB82C57-8C71-45EF-B946-69C33021F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6BFE8F-D037-46EB-87CF-05800F17B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697C7-56EF-44F1-AB5F-0016C641FD3A}" type="slidenum">
              <a:rPr lang="en-US" smtClean="0"/>
              <a:t>‹#›</a:t>
            </a:fld>
            <a:endParaRPr lang="en-US"/>
          </a:p>
        </p:txBody>
      </p:sp>
    </p:spTree>
    <p:extLst>
      <p:ext uri="{BB962C8B-B14F-4D97-AF65-F5344CB8AC3E}">
        <p14:creationId xmlns:p14="http://schemas.microsoft.com/office/powerpoint/2010/main" val="147276942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51" r:id="rId3"/>
    <p:sldLayoutId id="2147483662" r:id="rId4"/>
    <p:sldLayoutId id="2147483672" r:id="rId5"/>
    <p:sldLayoutId id="2147483669" r:id="rId6"/>
    <p:sldLayoutId id="2147483663" r:id="rId7"/>
    <p:sldLayoutId id="2147483668" r:id="rId8"/>
    <p:sldLayoutId id="2147483661" r:id="rId9"/>
    <p:sldLayoutId id="2147483664" r:id="rId10"/>
    <p:sldLayoutId id="2147483671" r:id="rId11"/>
    <p:sldLayoutId id="2147483653" r:id="rId12"/>
    <p:sldLayoutId id="2147483649" r:id="rId13"/>
    <p:sldLayoutId id="2147483650" r:id="rId14"/>
    <p:sldLayoutId id="2147483665" r:id="rId15"/>
    <p:sldLayoutId id="2147483652" r:id="rId16"/>
    <p:sldLayoutId id="2147483670" r:id="rId17"/>
    <p:sldLayoutId id="2147483660" r:id="rId18"/>
    <p:sldLayoutId id="2147483654" r:id="rId19"/>
    <p:sldLayoutId id="2147483674" r:id="rId20"/>
    <p:sldLayoutId id="2147483666"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nnect.acacamps.org/home" TargetMode="External"/><Relationship Id="rId2" Type="http://schemas.openxmlformats.org/officeDocument/2006/relationships/hyperlink" Target="https://www.acacamps.org/about/leadership/field-office-resource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acamps.org/about/leadership/field-office-resource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acacamps.org/sites/default/files/page_documents/volunteers/lcol/Field_Office_Operations_Guide_February_18.pdf"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acacamps.org/about/leadership/field-office-resources/volunteer-position-templates" TargetMode="External"/><Relationship Id="rId2" Type="http://schemas.openxmlformats.org/officeDocument/2006/relationships/hyperlink" Target="https://connect.acacamps.org/volunteer/about"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42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to Find Resources</a:t>
            </a:r>
          </a:p>
        </p:txBody>
      </p:sp>
      <p:sp>
        <p:nvSpPr>
          <p:cNvPr id="3" name="Content Placeholder 2"/>
          <p:cNvSpPr>
            <a:spLocks noGrp="1"/>
          </p:cNvSpPr>
          <p:nvPr>
            <p:ph sz="half" idx="2"/>
          </p:nvPr>
        </p:nvSpPr>
        <p:spPr>
          <a:xfrm>
            <a:off x="347252" y="1820803"/>
            <a:ext cx="11250359" cy="4003348"/>
          </a:xfrm>
        </p:spPr>
        <p:txBody>
          <a:bodyPr>
            <a:normAutofit/>
          </a:bodyPr>
          <a:lstStyle/>
          <a:p>
            <a:pPr marL="457200" indent="-457200">
              <a:buFont typeface="Arial" panose="020B0604020202020204" pitchFamily="34" charset="0"/>
              <a:buChar char="•"/>
            </a:pPr>
            <a:r>
              <a:rPr lang="en-US" sz="3600" dirty="0">
                <a:hlinkClick r:id="rId2"/>
              </a:rPr>
              <a:t>Field Office Resources</a:t>
            </a:r>
            <a:endParaRPr lang="en-US" sz="3600" dirty="0"/>
          </a:p>
          <a:p>
            <a:pPr marL="457200" indent="-457200">
              <a:buFont typeface="Arial" panose="020B0604020202020204" pitchFamily="34" charset="0"/>
              <a:buChar char="•"/>
            </a:pPr>
            <a:r>
              <a:rPr lang="en-US" sz="3600" dirty="0">
                <a:hlinkClick r:id="rId3"/>
              </a:rPr>
              <a:t>ACA Connect</a:t>
            </a:r>
            <a:endParaRPr lang="en-US" sz="3600" dirty="0"/>
          </a:p>
          <a:p>
            <a:pPr marL="457200" indent="-457200">
              <a:buFont typeface="Arial" panose="020B0604020202020204" pitchFamily="34" charset="0"/>
              <a:buChar char="•"/>
            </a:pPr>
            <a:r>
              <a:rPr lang="en-US" sz="3600" dirty="0"/>
              <a:t>Fellow LCOL Chairs</a:t>
            </a:r>
          </a:p>
          <a:p>
            <a:pPr marL="457200" indent="-457200">
              <a:buFont typeface="Arial" panose="020B0604020202020204" pitchFamily="34" charset="0"/>
              <a:buChar char="•"/>
            </a:pPr>
            <a:r>
              <a:rPr lang="en-US" sz="3600" dirty="0"/>
              <a:t>Volunteer Engagement Committee Liaison</a:t>
            </a:r>
          </a:p>
          <a:p>
            <a:pPr marL="457200" indent="-457200">
              <a:buFont typeface="Arial" panose="020B0604020202020204" pitchFamily="34" charset="0"/>
              <a:buChar char="•"/>
            </a:pPr>
            <a:r>
              <a:rPr lang="en-US" sz="3600" dirty="0"/>
              <a:t>ACA staff</a:t>
            </a:r>
          </a:p>
          <a:p>
            <a:endParaRPr lang="en-US" sz="3600" dirty="0"/>
          </a:p>
        </p:txBody>
      </p:sp>
    </p:spTree>
    <p:extLst>
      <p:ext uri="{BB962C8B-B14F-4D97-AF65-F5344CB8AC3E}">
        <p14:creationId xmlns:p14="http://schemas.microsoft.com/office/powerpoint/2010/main" val="365818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Continuing the Learning</a:t>
            </a:r>
          </a:p>
        </p:txBody>
      </p:sp>
      <p:sp>
        <p:nvSpPr>
          <p:cNvPr id="3" name="Content Placeholder 2"/>
          <p:cNvSpPr>
            <a:spLocks noGrp="1"/>
          </p:cNvSpPr>
          <p:nvPr>
            <p:ph sz="half" idx="2"/>
          </p:nvPr>
        </p:nvSpPr>
        <p:spPr>
          <a:xfrm>
            <a:off x="289844" y="1939737"/>
            <a:ext cx="11250359" cy="2895873"/>
          </a:xfrm>
        </p:spPr>
        <p:txBody>
          <a:bodyPr>
            <a:normAutofit/>
          </a:bodyPr>
          <a:lstStyle/>
          <a:p>
            <a:r>
              <a:rPr lang="en-US" dirty="0"/>
              <a:t>Upcoming Trainings:</a:t>
            </a:r>
          </a:p>
          <a:p>
            <a:endParaRPr lang="en-US" sz="1100" dirty="0"/>
          </a:p>
          <a:p>
            <a:pPr marL="457200" indent="-457200">
              <a:buFont typeface="Arial" panose="020B0604020202020204" pitchFamily="34" charset="0"/>
              <a:buChar char="•"/>
            </a:pPr>
            <a:r>
              <a:rPr lang="en-US" dirty="0"/>
              <a:t>Volunteer engagement and development </a:t>
            </a:r>
          </a:p>
          <a:p>
            <a:pPr marL="457200" indent="-457200">
              <a:buFont typeface="Arial" panose="020B0604020202020204" pitchFamily="34" charset="0"/>
              <a:buChar char="•"/>
            </a:pPr>
            <a:r>
              <a:rPr lang="en-US" dirty="0"/>
              <a:t>Strategic planning</a:t>
            </a:r>
          </a:p>
          <a:p>
            <a:pPr marL="457200" indent="-457200">
              <a:buFont typeface="Arial" panose="020B0604020202020204" pitchFamily="34" charset="0"/>
              <a:buChar char="•"/>
            </a:pPr>
            <a:r>
              <a:rPr lang="en-US" dirty="0"/>
              <a:t>Using Committees, task forces and work groups</a:t>
            </a:r>
          </a:p>
        </p:txBody>
      </p:sp>
    </p:spTree>
    <p:extLst>
      <p:ext uri="{BB962C8B-B14F-4D97-AF65-F5344CB8AC3E}">
        <p14:creationId xmlns:p14="http://schemas.microsoft.com/office/powerpoint/2010/main" val="19339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a:t>Questions? Comments? </a:t>
            </a:r>
          </a:p>
        </p:txBody>
      </p:sp>
    </p:spTree>
    <p:extLst>
      <p:ext uri="{BB962C8B-B14F-4D97-AF65-F5344CB8AC3E}">
        <p14:creationId xmlns:p14="http://schemas.microsoft.com/office/powerpoint/2010/main" val="37035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Thank you!</a:t>
            </a:r>
          </a:p>
        </p:txBody>
      </p:sp>
      <p:sp>
        <p:nvSpPr>
          <p:cNvPr id="3" name="Subtitle 2"/>
          <p:cNvSpPr>
            <a:spLocks noGrp="1"/>
          </p:cNvSpPr>
          <p:nvPr>
            <p:ph type="subTitle" idx="1"/>
          </p:nvPr>
        </p:nvSpPr>
        <p:spPr>
          <a:xfrm>
            <a:off x="504202" y="4341264"/>
            <a:ext cx="11169353" cy="1975315"/>
          </a:xfrm>
        </p:spPr>
        <p:txBody>
          <a:bodyPr/>
          <a:lstStyle/>
          <a:p>
            <a:pPr algn="ctr"/>
            <a:r>
              <a:rPr lang="en-US" dirty="0"/>
              <a:t>This slide deck will be posted on the </a:t>
            </a:r>
            <a:r>
              <a:rPr lang="en-US" dirty="0">
                <a:hlinkClick r:id="rId2">
                  <a:extLst>
                    <a:ext uri="{A12FA001-AC4F-418D-AE19-62706E023703}">
                      <ahyp:hlinkClr xmlns:ahyp="http://schemas.microsoft.com/office/drawing/2018/hyperlinkcolor" val="tx"/>
                    </a:ext>
                  </a:extLst>
                </a:hlinkClick>
              </a:rPr>
              <a:t>ACA Field Offices Resource Page</a:t>
            </a:r>
            <a:endParaRPr lang="en-US" dirty="0"/>
          </a:p>
        </p:txBody>
      </p:sp>
    </p:spTree>
    <p:extLst>
      <p:ext uri="{BB962C8B-B14F-4D97-AF65-F5344CB8AC3E}">
        <p14:creationId xmlns:p14="http://schemas.microsoft.com/office/powerpoint/2010/main" val="297858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AF0A-709D-4AD3-9D91-46E30FD71EC1}"/>
              </a:ext>
            </a:extLst>
          </p:cNvPr>
          <p:cNvSpPr>
            <a:spLocks noGrp="1"/>
          </p:cNvSpPr>
          <p:nvPr>
            <p:ph type="title"/>
          </p:nvPr>
        </p:nvSpPr>
        <p:spPr>
          <a:xfrm>
            <a:off x="1365662" y="540376"/>
            <a:ext cx="10436080" cy="1544798"/>
          </a:xfrm>
        </p:spPr>
        <p:txBody>
          <a:bodyPr>
            <a:normAutofit/>
          </a:bodyPr>
          <a:lstStyle/>
          <a:p>
            <a:pPr>
              <a:lnSpc>
                <a:spcPct val="150000"/>
              </a:lnSpc>
            </a:pPr>
            <a:r>
              <a:rPr lang="en-US" dirty="0">
                <a:latin typeface="Futura Std Light" panose="020B0402020204020303" pitchFamily="34" charset="0"/>
              </a:rPr>
              <a:t>Succession Planning for Local Offices</a:t>
            </a:r>
          </a:p>
        </p:txBody>
      </p:sp>
      <p:sp>
        <p:nvSpPr>
          <p:cNvPr id="3" name="Content Placeholder 2">
            <a:extLst>
              <a:ext uri="{FF2B5EF4-FFF2-40B4-BE49-F238E27FC236}">
                <a16:creationId xmlns:a16="http://schemas.microsoft.com/office/drawing/2014/main" id="{6D1853D1-185A-411E-B71F-CFB885ACF61A}"/>
              </a:ext>
            </a:extLst>
          </p:cNvPr>
          <p:cNvSpPr>
            <a:spLocks noGrp="1"/>
          </p:cNvSpPr>
          <p:nvPr>
            <p:ph sz="half" idx="2"/>
          </p:nvPr>
        </p:nvSpPr>
        <p:spPr>
          <a:xfrm>
            <a:off x="573742" y="4846643"/>
            <a:ext cx="4509247" cy="1120150"/>
          </a:xfrm>
        </p:spPr>
        <p:txBody>
          <a:bodyPr anchor="t">
            <a:normAutofit fontScale="92500"/>
          </a:bodyPr>
          <a:lstStyle/>
          <a:p>
            <a:pPr algn="l"/>
            <a:r>
              <a:rPr lang="en-US" sz="3200" dirty="0">
                <a:latin typeface="Futura Std Book" panose="020B0502020204020303" pitchFamily="34" charset="0"/>
              </a:rPr>
              <a:t>Vision</a:t>
            </a:r>
          </a:p>
          <a:p>
            <a:pPr algn="l">
              <a:lnSpc>
                <a:spcPct val="100000"/>
              </a:lnSpc>
            </a:pPr>
            <a:r>
              <a:rPr lang="en-US" sz="2000" dirty="0"/>
              <a:t>Enriching Lives, Changing the World</a:t>
            </a:r>
          </a:p>
        </p:txBody>
      </p:sp>
      <p:sp>
        <p:nvSpPr>
          <p:cNvPr id="14" name="Content Placeholder 13">
            <a:extLst>
              <a:ext uri="{FF2B5EF4-FFF2-40B4-BE49-F238E27FC236}">
                <a16:creationId xmlns:a16="http://schemas.microsoft.com/office/drawing/2014/main" id="{692C3D8B-E599-4C2B-BF1C-E476865EE1F1}"/>
              </a:ext>
            </a:extLst>
          </p:cNvPr>
          <p:cNvSpPr>
            <a:spLocks noGrp="1"/>
          </p:cNvSpPr>
          <p:nvPr>
            <p:ph sz="half" idx="11"/>
          </p:nvPr>
        </p:nvSpPr>
        <p:spPr>
          <a:xfrm>
            <a:off x="6096000" y="2663990"/>
            <a:ext cx="5522258" cy="3777151"/>
          </a:xfrm>
        </p:spPr>
        <p:txBody>
          <a:bodyPr anchor="t">
            <a:normAutofit fontScale="92500" lnSpcReduction="10000"/>
          </a:bodyPr>
          <a:lstStyle/>
          <a:p>
            <a:pPr algn="l"/>
            <a:r>
              <a:rPr lang="en-US" sz="3200" dirty="0">
                <a:latin typeface="Futura Std Book" panose="020B0502020204020303" pitchFamily="34" charset="0"/>
              </a:rPr>
              <a:t>Values</a:t>
            </a:r>
          </a:p>
          <a:p>
            <a:pPr algn="l"/>
            <a:r>
              <a:rPr lang="en-US" sz="2200" b="1" dirty="0"/>
              <a:t>Contribution</a:t>
            </a:r>
            <a:br>
              <a:rPr lang="en-US" sz="2200" dirty="0"/>
            </a:br>
            <a:r>
              <a:rPr lang="en-US" sz="2000" dirty="0"/>
              <a:t>We believe that the camp experience is</a:t>
            </a:r>
            <a:br>
              <a:rPr lang="en-US" sz="2000" dirty="0"/>
            </a:br>
            <a:r>
              <a:rPr lang="en-US" sz="2000" dirty="0"/>
              <a:t>essential to every child’s growth and education. </a:t>
            </a:r>
          </a:p>
          <a:p>
            <a:pPr algn="l"/>
            <a:r>
              <a:rPr lang="en-US" sz="2200" b="1" dirty="0"/>
              <a:t>People</a:t>
            </a:r>
            <a:br>
              <a:rPr lang="en-US" sz="2200" dirty="0"/>
            </a:br>
            <a:r>
              <a:rPr lang="en-US" sz="2000" dirty="0"/>
              <a:t>We believe in all the children and adults who come to our camps.</a:t>
            </a:r>
          </a:p>
          <a:p>
            <a:pPr algn="l"/>
            <a:r>
              <a:rPr lang="en-US" sz="2200" b="1" dirty="0"/>
              <a:t>The World</a:t>
            </a:r>
            <a:br>
              <a:rPr lang="en-US" sz="2200" dirty="0"/>
            </a:br>
            <a:r>
              <a:rPr lang="en-US" sz="2000" dirty="0"/>
              <a:t>We believe that each of us plays an important role in the stewardship of our environment — both natural and manmade. </a:t>
            </a:r>
            <a:endParaRPr lang="en-US" sz="2200" dirty="0"/>
          </a:p>
        </p:txBody>
      </p:sp>
      <p:sp>
        <p:nvSpPr>
          <p:cNvPr id="15" name="Content Placeholder 14">
            <a:extLst>
              <a:ext uri="{FF2B5EF4-FFF2-40B4-BE49-F238E27FC236}">
                <a16:creationId xmlns:a16="http://schemas.microsoft.com/office/drawing/2014/main" id="{18DDD377-7AAA-4D59-BAC7-5E4D3FF4A02F}"/>
              </a:ext>
            </a:extLst>
          </p:cNvPr>
          <p:cNvSpPr>
            <a:spLocks noGrp="1"/>
          </p:cNvSpPr>
          <p:nvPr>
            <p:ph sz="half" idx="13"/>
          </p:nvPr>
        </p:nvSpPr>
        <p:spPr>
          <a:xfrm>
            <a:off x="573742" y="2667907"/>
            <a:ext cx="3805510" cy="1948351"/>
          </a:xfrm>
        </p:spPr>
        <p:txBody>
          <a:bodyPr anchor="t">
            <a:normAutofit fontScale="92500"/>
          </a:bodyPr>
          <a:lstStyle/>
          <a:p>
            <a:pPr algn="l"/>
            <a:r>
              <a:rPr lang="en-US" sz="3200" dirty="0">
                <a:latin typeface="Futura Std Book" panose="020B0502020204020303" pitchFamily="34" charset="0"/>
              </a:rPr>
              <a:t>Mission</a:t>
            </a:r>
          </a:p>
          <a:p>
            <a:pPr algn="l"/>
            <a:r>
              <a:rPr lang="en-US" sz="2000" dirty="0"/>
              <a:t>The mission of the American Camp Association is enriching the lives of children, youth, and adults through the camp experience.</a:t>
            </a:r>
          </a:p>
        </p:txBody>
      </p:sp>
      <p:pic>
        <p:nvPicPr>
          <p:cNvPr id="4" name="Graphic 3">
            <a:extLst>
              <a:ext uri="{FF2B5EF4-FFF2-40B4-BE49-F238E27FC236}">
                <a16:creationId xmlns:a16="http://schemas.microsoft.com/office/drawing/2014/main" id="{F56EFDD3-66A9-4447-82CD-55ECB03558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103" y="891207"/>
            <a:ext cx="927806" cy="859918"/>
          </a:xfrm>
          <a:prstGeom prst="rect">
            <a:avLst/>
          </a:prstGeom>
        </p:spPr>
      </p:pic>
    </p:spTree>
    <p:extLst>
      <p:ext uri="{BB962C8B-B14F-4D97-AF65-F5344CB8AC3E}">
        <p14:creationId xmlns:p14="http://schemas.microsoft.com/office/powerpoint/2010/main" val="240500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31330" y="550693"/>
            <a:ext cx="8129336" cy="1325563"/>
          </a:xfrm>
        </p:spPr>
        <p:txBody>
          <a:bodyPr/>
          <a:lstStyle/>
          <a:p>
            <a:pPr algn="ctr"/>
            <a:r>
              <a:rPr lang="en-US" dirty="0"/>
              <a:t>Tenure Terms </a:t>
            </a:r>
            <a:br>
              <a:rPr lang="en-US" dirty="0"/>
            </a:br>
            <a:r>
              <a:rPr lang="en-US" sz="2400" dirty="0"/>
              <a:t>Found in the the </a:t>
            </a:r>
            <a:r>
              <a:rPr lang="en-US" sz="2400" dirty="0">
                <a:hlinkClick r:id="rId2"/>
              </a:rPr>
              <a:t>Field Office Operations Guide</a:t>
            </a:r>
            <a:endParaRPr lang="en-US" dirty="0"/>
          </a:p>
        </p:txBody>
      </p:sp>
      <p:sp>
        <p:nvSpPr>
          <p:cNvPr id="20" name="Content Placeholder 19"/>
          <p:cNvSpPr>
            <a:spLocks noGrp="1"/>
          </p:cNvSpPr>
          <p:nvPr>
            <p:ph idx="1"/>
          </p:nvPr>
        </p:nvSpPr>
        <p:spPr>
          <a:xfrm>
            <a:off x="838198" y="1876256"/>
            <a:ext cx="11164332" cy="4993162"/>
          </a:xfrm>
          <a:prstGeom prst="rect">
            <a:avLst/>
          </a:prstGeom>
        </p:spPr>
        <p:txBody>
          <a:bodyPr wrap="square">
            <a:spAutoFit/>
          </a:bodyPr>
          <a:lstStyle/>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LCOL Chair  - 3 year term, can serve 2 consecutive terms for 6 years total. </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Accreditation and Standards Leader - 3 year term, can serve 2 consecutive terms for 6 years total. </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Other LCOL Leaders – 2 year term, can serve 3 consecutive terms for 6 years total. </a:t>
            </a:r>
          </a:p>
          <a:p>
            <a:endParaRPr lang="en-US" sz="1600" dirty="0">
              <a:solidFill>
                <a:srgbClr val="000000"/>
              </a:solidFill>
              <a:latin typeface="Franklin Gothic Book" panose="020B0503020102020204" pitchFamily="34" charset="0"/>
            </a:endParaRPr>
          </a:p>
          <a:p>
            <a:r>
              <a:rPr lang="en-US" sz="1600" dirty="0">
                <a:solidFill>
                  <a:srgbClr val="000000"/>
                </a:solidFill>
                <a:latin typeface="Franklin Gothic Book" panose="020B0503020102020204" pitchFamily="34" charset="0"/>
              </a:rPr>
              <a:t>Other considerations:</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LCOL leaders providing 6 consecutive years of LCOL leadership will rotate off the LCOL for at least 1 year, unless selected to serve as the LCOL chair. </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A 1 year extension may be added to an LCOL leader or chair’s term in extenuating circumstances, with the approval of the majority of the LCOL.</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 After serving as LCOL chair, the individual may be asked by the incoming LCOL chair to stay involved for six (6) months. After the six (6) months pass, the immediate past LCOL chair is required to step down as an LCOL leader for at least one year.</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Transition of roles will be done with the LCOL, regional team leader and the Volunteer Engagement Committee liaison.  </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Terms will be staggered to avoid a full roll off of the LCOL.</a:t>
            </a:r>
          </a:p>
          <a:p>
            <a:pPr marL="171450" indent="-171450">
              <a:buFont typeface="Arial" panose="020B0604020202020204" pitchFamily="34" charset="0"/>
              <a:buChar char="•"/>
            </a:pPr>
            <a:r>
              <a:rPr lang="en-US" sz="1600" dirty="0">
                <a:solidFill>
                  <a:srgbClr val="000000"/>
                </a:solidFill>
                <a:latin typeface="Franklin Gothic Book" panose="020B0503020102020204" pitchFamily="34" charset="0"/>
              </a:rPr>
              <a:t>For consistency, terms should start before fall trainings provided by ACA, Inc. to ensure the incoming volunteer is attending those trainings. </a:t>
            </a:r>
            <a:endParaRPr lang="en-US" sz="1600" dirty="0">
              <a:latin typeface="Franklin Gothic Book" panose="020B0503020102020204" pitchFamily="34" charset="0"/>
            </a:endParaRPr>
          </a:p>
          <a:p>
            <a:endParaRPr lang="en-US" sz="1200" dirty="0">
              <a:solidFill>
                <a:srgbClr val="000000"/>
              </a:solidFill>
              <a:latin typeface="Franklin Gothic Book" panose="020B0503020102020204" pitchFamily="34" charset="0"/>
            </a:endParaRPr>
          </a:p>
        </p:txBody>
      </p:sp>
    </p:spTree>
    <p:extLst>
      <p:ext uri="{BB962C8B-B14F-4D97-AF65-F5344CB8AC3E}">
        <p14:creationId xmlns:p14="http://schemas.microsoft.com/office/powerpoint/2010/main" val="329536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609B1EE-2BB3-484D-8607-590E21C22C61}"/>
              </a:ext>
            </a:extLst>
          </p:cNvPr>
          <p:cNvSpPr>
            <a:spLocks noGrp="1"/>
          </p:cNvSpPr>
          <p:nvPr>
            <p:ph type="title"/>
          </p:nvPr>
        </p:nvSpPr>
        <p:spPr>
          <a:xfrm>
            <a:off x="839788" y="94129"/>
            <a:ext cx="10515600" cy="1231434"/>
          </a:xfrm>
        </p:spPr>
        <p:txBody>
          <a:bodyPr>
            <a:normAutofit/>
          </a:bodyPr>
          <a:lstStyle/>
          <a:p>
            <a:pPr algn="ctr"/>
            <a:r>
              <a:rPr lang="en-US" sz="3200" dirty="0"/>
              <a:t>Using the Volunteer Center and Service Descriptions</a:t>
            </a:r>
          </a:p>
        </p:txBody>
      </p:sp>
      <p:sp>
        <p:nvSpPr>
          <p:cNvPr id="2" name="Content Placeholder 1"/>
          <p:cNvSpPr>
            <a:spLocks noGrp="1"/>
          </p:cNvSpPr>
          <p:nvPr>
            <p:ph sz="half" idx="2"/>
          </p:nvPr>
        </p:nvSpPr>
        <p:spPr>
          <a:xfrm>
            <a:off x="355489" y="2183269"/>
            <a:ext cx="11250359" cy="2101784"/>
          </a:xfrm>
        </p:spPr>
        <p:txBody>
          <a:bodyPr>
            <a:normAutofit lnSpcReduction="10000"/>
          </a:bodyPr>
          <a:lstStyle/>
          <a:p>
            <a:pPr marL="457200" indent="-457200">
              <a:buFont typeface="Arial" panose="020B0604020202020204" pitchFamily="34" charset="0"/>
              <a:buChar char="•"/>
            </a:pPr>
            <a:r>
              <a:rPr lang="en-US" dirty="0"/>
              <a:t>The </a:t>
            </a:r>
            <a:r>
              <a:rPr lang="en-US" dirty="0">
                <a:hlinkClick r:id="rId2"/>
              </a:rPr>
              <a:t>Volunteer Center </a:t>
            </a:r>
            <a:r>
              <a:rPr lang="en-US" dirty="0"/>
              <a:t>has a place for volunteer opportunities to be posted for members to learn more</a:t>
            </a:r>
          </a:p>
          <a:p>
            <a:endParaRPr lang="en-US" dirty="0"/>
          </a:p>
          <a:p>
            <a:pPr marL="457200" indent="-457200">
              <a:buFont typeface="Arial" panose="020B0604020202020204" pitchFamily="34" charset="0"/>
              <a:buChar char="•"/>
            </a:pPr>
            <a:r>
              <a:rPr lang="en-US" dirty="0">
                <a:hlinkClick r:id="rId3"/>
              </a:rPr>
              <a:t>Service Descriptions</a:t>
            </a:r>
            <a:r>
              <a:rPr lang="en-US" dirty="0"/>
              <a:t> are templates to customize to outline the responsibilities around the opportunities in your LCOL </a:t>
            </a:r>
          </a:p>
        </p:txBody>
      </p:sp>
    </p:spTree>
    <p:extLst>
      <p:ext uri="{BB962C8B-B14F-4D97-AF65-F5344CB8AC3E}">
        <p14:creationId xmlns:p14="http://schemas.microsoft.com/office/powerpoint/2010/main" val="106254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298E-B60B-4B33-94C4-BF55D1DECE2A}"/>
              </a:ext>
            </a:extLst>
          </p:cNvPr>
          <p:cNvSpPr>
            <a:spLocks noGrp="1"/>
          </p:cNvSpPr>
          <p:nvPr>
            <p:ph type="title"/>
          </p:nvPr>
        </p:nvSpPr>
        <p:spPr>
          <a:xfrm>
            <a:off x="766119" y="0"/>
            <a:ext cx="11203459" cy="1285875"/>
          </a:xfrm>
        </p:spPr>
        <p:txBody>
          <a:bodyPr>
            <a:normAutofit fontScale="90000"/>
          </a:bodyPr>
          <a:lstStyle/>
          <a:p>
            <a:r>
              <a:rPr lang="en-US" dirty="0"/>
              <a:t>Using a Selection or Nominating Committee</a:t>
            </a:r>
          </a:p>
        </p:txBody>
      </p:sp>
      <p:sp>
        <p:nvSpPr>
          <p:cNvPr id="6" name="Content Placeholder 5"/>
          <p:cNvSpPr>
            <a:spLocks noGrp="1"/>
          </p:cNvSpPr>
          <p:nvPr>
            <p:ph sz="half" idx="2"/>
          </p:nvPr>
        </p:nvSpPr>
        <p:spPr>
          <a:xfrm>
            <a:off x="205946" y="2076177"/>
            <a:ext cx="11763632" cy="3336082"/>
          </a:xfrm>
        </p:spPr>
        <p:txBody>
          <a:bodyPr/>
          <a:lstStyle/>
          <a:p>
            <a:pPr marL="457200" indent="-457200">
              <a:buFont typeface="Arial" panose="020B0604020202020204" pitchFamily="34" charset="0"/>
              <a:buChar char="•"/>
            </a:pPr>
            <a:r>
              <a:rPr lang="en-US" dirty="0"/>
              <a:t>Adds a layer of transparency and impartiality for LCOL member selection</a:t>
            </a:r>
          </a:p>
          <a:p>
            <a:pPr marL="457200" indent="-457200">
              <a:buFont typeface="Arial" panose="020B0604020202020204" pitchFamily="34" charset="0"/>
              <a:buChar char="•"/>
            </a:pPr>
            <a:r>
              <a:rPr lang="en-US" dirty="0"/>
              <a:t>Checks and balance for LCOL</a:t>
            </a:r>
          </a:p>
          <a:p>
            <a:pPr marL="457200" indent="-457200">
              <a:buFont typeface="Arial" panose="020B0604020202020204" pitchFamily="34" charset="0"/>
              <a:buChar char="•"/>
            </a:pPr>
            <a:r>
              <a:rPr lang="en-US" dirty="0"/>
              <a:t>Helps to spread the work of identifying LCOL members</a:t>
            </a:r>
          </a:p>
          <a:p>
            <a:pPr marL="457200" indent="-457200">
              <a:buFont typeface="Arial" panose="020B0604020202020204" pitchFamily="34" charset="0"/>
              <a:buChar char="•"/>
            </a:pPr>
            <a:r>
              <a:rPr lang="en-US" dirty="0"/>
              <a:t>Another volunteer position keeping more people engaged in ACA</a:t>
            </a:r>
          </a:p>
        </p:txBody>
      </p:sp>
    </p:spTree>
    <p:extLst>
      <p:ext uri="{BB962C8B-B14F-4D97-AF65-F5344CB8AC3E}">
        <p14:creationId xmlns:p14="http://schemas.microsoft.com/office/powerpoint/2010/main" val="423308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14375" y="476251"/>
            <a:ext cx="11125200" cy="1009649"/>
          </a:xfrm>
        </p:spPr>
        <p:txBody>
          <a:bodyPr>
            <a:normAutofit fontScale="90000"/>
          </a:bodyPr>
          <a:lstStyle/>
          <a:p>
            <a:pPr algn="ctr"/>
            <a:r>
              <a:rPr lang="en-US" dirty="0"/>
              <a:t>Using a Selection or Nominating Committee</a:t>
            </a:r>
          </a:p>
        </p:txBody>
      </p:sp>
      <p:pic>
        <p:nvPicPr>
          <p:cNvPr id="2" name="Content Placeholder 1">
            <a:extLst>
              <a:ext uri="{FF2B5EF4-FFF2-40B4-BE49-F238E27FC236}">
                <a16:creationId xmlns:a16="http://schemas.microsoft.com/office/drawing/2014/main" id="{95FC9468-2506-4D45-A6FE-22F3AB30269F}"/>
              </a:ext>
            </a:extLst>
          </p:cNvPr>
          <p:cNvPicPr>
            <a:picLocks noGrp="1" noChangeAspect="1"/>
          </p:cNvPicPr>
          <p:nvPr>
            <p:ph idx="1"/>
          </p:nvPr>
        </p:nvPicPr>
        <p:blipFill>
          <a:blip r:embed="rId2"/>
          <a:stretch>
            <a:fillRect/>
          </a:stretch>
        </p:blipFill>
        <p:spPr>
          <a:xfrm>
            <a:off x="927874" y="1485900"/>
            <a:ext cx="10336252" cy="5029199"/>
          </a:xfrm>
          <a:prstGeom prst="rect">
            <a:avLst/>
          </a:prstGeom>
        </p:spPr>
      </p:pic>
    </p:spTree>
    <p:extLst>
      <p:ext uri="{BB962C8B-B14F-4D97-AF65-F5344CB8AC3E}">
        <p14:creationId xmlns:p14="http://schemas.microsoft.com/office/powerpoint/2010/main" val="460020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298E-B60B-4B33-94C4-BF55D1DECE2A}"/>
              </a:ext>
            </a:extLst>
          </p:cNvPr>
          <p:cNvSpPr>
            <a:spLocks noGrp="1"/>
          </p:cNvSpPr>
          <p:nvPr>
            <p:ph type="title"/>
          </p:nvPr>
        </p:nvSpPr>
        <p:spPr>
          <a:xfrm>
            <a:off x="766119" y="0"/>
            <a:ext cx="11203459" cy="1285875"/>
          </a:xfrm>
        </p:spPr>
        <p:txBody>
          <a:bodyPr>
            <a:normAutofit/>
          </a:bodyPr>
          <a:lstStyle/>
          <a:p>
            <a:r>
              <a:rPr lang="en-US" dirty="0"/>
              <a:t>Promotion of LCOL Positions</a:t>
            </a:r>
          </a:p>
        </p:txBody>
      </p:sp>
      <p:pic>
        <p:nvPicPr>
          <p:cNvPr id="9" name="Content Placeholder 8" descr="A screenshot of a cell phone&#10;&#10;Description automatically generated">
            <a:extLst>
              <a:ext uri="{FF2B5EF4-FFF2-40B4-BE49-F238E27FC236}">
                <a16:creationId xmlns:a16="http://schemas.microsoft.com/office/drawing/2014/main" id="{8AEA265E-08A4-429A-865C-426A63B0B1D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571" t="1439"/>
          <a:stretch/>
        </p:blipFill>
        <p:spPr>
          <a:xfrm>
            <a:off x="7475220" y="1886984"/>
            <a:ext cx="2942428" cy="4148055"/>
          </a:xfrm>
        </p:spPr>
      </p:pic>
      <p:pic>
        <p:nvPicPr>
          <p:cNvPr id="11" name="Picture 10" descr="A close up of text on a white background&#10;&#10;Description automatically generated">
            <a:extLst>
              <a:ext uri="{FF2B5EF4-FFF2-40B4-BE49-F238E27FC236}">
                <a16:creationId xmlns:a16="http://schemas.microsoft.com/office/drawing/2014/main" id="{7444CCD5-79B0-4A83-8227-60E6C8FABE6F}"/>
              </a:ext>
            </a:extLst>
          </p:cNvPr>
          <p:cNvPicPr>
            <a:picLocks noChangeAspect="1"/>
          </p:cNvPicPr>
          <p:nvPr/>
        </p:nvPicPr>
        <p:blipFill rotWithShape="1">
          <a:blip r:embed="rId3">
            <a:extLst>
              <a:ext uri="{28A0092B-C50C-407E-A947-70E740481C1C}">
                <a14:useLocalDpi xmlns:a14="http://schemas.microsoft.com/office/drawing/2010/main" val="0"/>
              </a:ext>
            </a:extLst>
          </a:blip>
          <a:srcRect l="3718" t="-1" r="4425" b="89"/>
          <a:stretch/>
        </p:blipFill>
        <p:spPr>
          <a:xfrm>
            <a:off x="1774352" y="1886985"/>
            <a:ext cx="4889338" cy="3782296"/>
          </a:xfrm>
          <a:prstGeom prst="rect">
            <a:avLst/>
          </a:prstGeom>
        </p:spPr>
      </p:pic>
    </p:spTree>
    <p:extLst>
      <p:ext uri="{BB962C8B-B14F-4D97-AF65-F5344CB8AC3E}">
        <p14:creationId xmlns:p14="http://schemas.microsoft.com/office/powerpoint/2010/main" val="271897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Promotion of</a:t>
            </a:r>
            <a:br>
              <a:rPr lang="en-US" dirty="0"/>
            </a:br>
            <a:r>
              <a:rPr lang="en-US" dirty="0"/>
              <a:t>LCOL  Positions</a:t>
            </a:r>
            <a:endParaRPr lang="en-US" sz="1600" dirty="0"/>
          </a:p>
        </p:txBody>
      </p:sp>
      <p:sp>
        <p:nvSpPr>
          <p:cNvPr id="10" name="Content Placeholder 9"/>
          <p:cNvSpPr>
            <a:spLocks noGrp="1"/>
          </p:cNvSpPr>
          <p:nvPr>
            <p:ph sz="half" idx="2"/>
          </p:nvPr>
        </p:nvSpPr>
        <p:spPr/>
        <p:txBody>
          <a:bodyPr/>
          <a:lstStyle/>
          <a:p>
            <a:r>
              <a:rPr lang="en-US" dirty="0"/>
              <a:t>Custom stickers to give away at events</a:t>
            </a:r>
          </a:p>
        </p:txBody>
      </p:sp>
      <p:pic>
        <p:nvPicPr>
          <p:cNvPr id="2" name="Picture Placeholder 1"/>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2173" b="22173"/>
          <a:stretch>
            <a:fillRect/>
          </a:stretch>
        </p:blipFill>
        <p:spPr>
          <a:xfrm>
            <a:off x="5111878" y="571795"/>
            <a:ext cx="2149475" cy="856847"/>
          </a:xfrm>
        </p:spPr>
      </p:pic>
      <p:sp>
        <p:nvSpPr>
          <p:cNvPr id="12" name="Content Placeholder 11"/>
          <p:cNvSpPr>
            <a:spLocks noGrp="1"/>
          </p:cNvSpPr>
          <p:nvPr>
            <p:ph sz="half" idx="11"/>
          </p:nvPr>
        </p:nvSpPr>
        <p:spPr/>
        <p:txBody>
          <a:bodyPr/>
          <a:lstStyle/>
          <a:p>
            <a:r>
              <a:rPr lang="en-US" dirty="0"/>
              <a:t>Postcards to send with visitors to hand out at camps</a:t>
            </a:r>
          </a:p>
        </p:txBody>
      </p:sp>
      <p:pic>
        <p:nvPicPr>
          <p:cNvPr id="3" name="Picture Placeholder 2"/>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7951" b="17951"/>
          <a:stretch>
            <a:fillRect/>
          </a:stretch>
        </p:blipFill>
        <p:spPr/>
      </p:pic>
      <p:sp>
        <p:nvSpPr>
          <p:cNvPr id="14" name="Content Placeholder 13"/>
          <p:cNvSpPr>
            <a:spLocks noGrp="1"/>
          </p:cNvSpPr>
          <p:nvPr>
            <p:ph sz="half" idx="13"/>
          </p:nvPr>
        </p:nvSpPr>
        <p:spPr>
          <a:xfrm>
            <a:off x="6712920" y="4665271"/>
            <a:ext cx="2901552" cy="1724983"/>
          </a:xfrm>
        </p:spPr>
        <p:txBody>
          <a:bodyPr>
            <a:normAutofit fontScale="92500" lnSpcReduction="10000"/>
          </a:bodyPr>
          <a:lstStyle/>
          <a:p>
            <a:r>
              <a:rPr lang="en-US" dirty="0"/>
              <a:t>1:1 chats with potential volunteers- in person or on phone</a:t>
            </a:r>
          </a:p>
        </p:txBody>
      </p:sp>
      <p:pic>
        <p:nvPicPr>
          <p:cNvPr id="4" name="Picture Placeholder 3"/>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8203" b="18203"/>
          <a:stretch>
            <a:fillRect/>
          </a:stretch>
        </p:blipFill>
        <p:spPr>
          <a:xfrm>
            <a:off x="7088959" y="3595649"/>
            <a:ext cx="2149475" cy="909771"/>
          </a:xfrm>
        </p:spPr>
      </p:pic>
    </p:spTree>
    <p:extLst>
      <p:ext uri="{BB962C8B-B14F-4D97-AF65-F5344CB8AC3E}">
        <p14:creationId xmlns:p14="http://schemas.microsoft.com/office/powerpoint/2010/main" val="75575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BA7998F-FAFC-40F2-B523-2D8739984391}"/>
              </a:ext>
            </a:extLst>
          </p:cNvPr>
          <p:cNvGraphicFramePr>
            <a:graphicFrameLocks noGrp="1" noChangeAspect="1"/>
          </p:cNvGraphicFramePr>
          <p:nvPr>
            <p:ph idx="1"/>
            <p:extLst>
              <p:ext uri="{D42A27DB-BD31-4B8C-83A1-F6EECF244321}">
                <p14:modId xmlns:p14="http://schemas.microsoft.com/office/powerpoint/2010/main" val="3354326822"/>
              </p:ext>
            </p:extLst>
          </p:nvPr>
        </p:nvGraphicFramePr>
        <p:xfrm>
          <a:off x="708453" y="-126065"/>
          <a:ext cx="11615352" cy="7517017"/>
        </p:xfrm>
        <a:graphic>
          <a:graphicData uri="http://schemas.openxmlformats.org/presentationml/2006/ole">
            <mc:AlternateContent xmlns:mc="http://schemas.openxmlformats.org/markup-compatibility/2006">
              <mc:Choice xmlns:v="urn:schemas-microsoft-com:vml" Requires="v">
                <p:oleObj spid="_x0000_s1037" name="Acrobat Document" r:id="rId3" imgW="11658455" imgH="7543510" progId="AcroExch.Document.DC">
                  <p:embed/>
                </p:oleObj>
              </mc:Choice>
              <mc:Fallback>
                <p:oleObj name="Acrobat Document" r:id="rId3" imgW="11658455" imgH="7543510" progId="AcroExch.Document.DC">
                  <p:embed/>
                  <p:pic>
                    <p:nvPicPr>
                      <p:cNvPr id="0" name=""/>
                      <p:cNvPicPr/>
                      <p:nvPr/>
                    </p:nvPicPr>
                    <p:blipFill>
                      <a:blip r:embed="rId4"/>
                      <a:stretch>
                        <a:fillRect/>
                      </a:stretch>
                    </p:blipFill>
                    <p:spPr>
                      <a:xfrm>
                        <a:off x="708453" y="-126065"/>
                        <a:ext cx="11615352" cy="7517017"/>
                      </a:xfrm>
                      <a:prstGeom prst="rect">
                        <a:avLst/>
                      </a:prstGeom>
                    </p:spPr>
                  </p:pic>
                </p:oleObj>
              </mc:Fallback>
            </mc:AlternateContent>
          </a:graphicData>
        </a:graphic>
      </p:graphicFrame>
    </p:spTree>
    <p:extLst>
      <p:ext uri="{BB962C8B-B14F-4D97-AF65-F5344CB8AC3E}">
        <p14:creationId xmlns:p14="http://schemas.microsoft.com/office/powerpoint/2010/main" val="1258952197"/>
      </p:ext>
    </p:extLst>
  </p:cSld>
  <p:clrMapOvr>
    <a:masterClrMapping/>
  </p:clrMapOvr>
</p:sld>
</file>

<file path=ppt/theme/theme1.xml><?xml version="1.0" encoding="utf-8"?>
<a:theme xmlns:a="http://schemas.openxmlformats.org/drawingml/2006/main" name="Office Theme">
  <a:themeElements>
    <a:clrScheme name="ACA">
      <a:dk1>
        <a:srgbClr val="44546A"/>
      </a:dk1>
      <a:lt1>
        <a:srgbClr val="FFFFFF"/>
      </a:lt1>
      <a:dk2>
        <a:srgbClr val="44546A"/>
      </a:dk2>
      <a:lt2>
        <a:srgbClr val="FFFFFF"/>
      </a:lt2>
      <a:accent1>
        <a:srgbClr val="005596"/>
      </a:accent1>
      <a:accent2>
        <a:srgbClr val="00AE9E"/>
      </a:accent2>
      <a:accent3>
        <a:srgbClr val="FDB913"/>
      </a:accent3>
      <a:accent4>
        <a:srgbClr val="007161"/>
      </a:accent4>
      <a:accent5>
        <a:srgbClr val="A30046"/>
      </a:accent5>
      <a:accent6>
        <a:srgbClr val="ED7D31"/>
      </a:accent6>
      <a:hlink>
        <a:srgbClr val="023160"/>
      </a:hlink>
      <a:folHlink>
        <a:srgbClr val="70AD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8118</TotalTime>
  <Words>446</Words>
  <Application>Microsoft Office PowerPoint</Application>
  <PresentationFormat>Widescreen</PresentationFormat>
  <Paragraphs>51</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Franklin Gothic Book</vt:lpstr>
      <vt:lpstr>Futura Lt BT</vt:lpstr>
      <vt:lpstr>Futura Std Book</vt:lpstr>
      <vt:lpstr>Futura Std Light</vt:lpstr>
      <vt:lpstr>Office Theme</vt:lpstr>
      <vt:lpstr>Acrobat Document</vt:lpstr>
      <vt:lpstr>PowerPoint Presentation</vt:lpstr>
      <vt:lpstr>Succession Planning for Local Offices</vt:lpstr>
      <vt:lpstr>Tenure Terms  Found in the the Field Office Operations Guide</vt:lpstr>
      <vt:lpstr>Using the Volunteer Center and Service Descriptions</vt:lpstr>
      <vt:lpstr>Using a Selection or Nominating Committee</vt:lpstr>
      <vt:lpstr>Using a Selection or Nominating Committee</vt:lpstr>
      <vt:lpstr>Promotion of LCOL Positions</vt:lpstr>
      <vt:lpstr>Promotion of LCOL  Positions</vt:lpstr>
      <vt:lpstr>PowerPoint Presentation</vt:lpstr>
      <vt:lpstr>Where to Find Resources</vt:lpstr>
      <vt:lpstr>Continuing the Learning</vt:lpstr>
      <vt:lpstr>Questions? Comments?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Foreman</dc:creator>
  <cp:lastModifiedBy>Michele Branconier</cp:lastModifiedBy>
  <cp:revision>97</cp:revision>
  <dcterms:created xsi:type="dcterms:W3CDTF">2019-02-25T19:34:15Z</dcterms:created>
  <dcterms:modified xsi:type="dcterms:W3CDTF">2019-05-10T16:41:44Z</dcterms:modified>
</cp:coreProperties>
</file>