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48" r:id="rId2"/>
    <p:sldMasterId id="2147483703" r:id="rId3"/>
  </p:sldMasterIdLst>
  <p:notesMasterIdLst>
    <p:notesMasterId r:id="rId26"/>
  </p:notesMasterIdLst>
  <p:handoutMasterIdLst>
    <p:handoutMasterId r:id="rId27"/>
  </p:handoutMasterIdLst>
  <p:sldIdLst>
    <p:sldId id="485" r:id="rId4"/>
    <p:sldId id="452" r:id="rId5"/>
    <p:sldId id="456" r:id="rId6"/>
    <p:sldId id="469" r:id="rId7"/>
    <p:sldId id="498" r:id="rId8"/>
    <p:sldId id="489" r:id="rId9"/>
    <p:sldId id="499" r:id="rId10"/>
    <p:sldId id="453" r:id="rId11"/>
    <p:sldId id="490" r:id="rId12"/>
    <p:sldId id="470" r:id="rId13"/>
    <p:sldId id="491" r:id="rId14"/>
    <p:sldId id="492" r:id="rId15"/>
    <p:sldId id="493" r:id="rId16"/>
    <p:sldId id="458" r:id="rId17"/>
    <p:sldId id="496" r:id="rId18"/>
    <p:sldId id="460" r:id="rId19"/>
    <p:sldId id="462" r:id="rId20"/>
    <p:sldId id="495" r:id="rId21"/>
    <p:sldId id="494" r:id="rId22"/>
    <p:sldId id="486" r:id="rId23"/>
    <p:sldId id="497" r:id="rId24"/>
    <p:sldId id="488"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108DC4-F502-47BB-BAE5-A77F307EC98A}">
          <p14:sldIdLst>
            <p14:sldId id="485"/>
            <p14:sldId id="452"/>
            <p14:sldId id="456"/>
            <p14:sldId id="469"/>
            <p14:sldId id="498"/>
            <p14:sldId id="489"/>
            <p14:sldId id="499"/>
            <p14:sldId id="453"/>
            <p14:sldId id="490"/>
            <p14:sldId id="470"/>
            <p14:sldId id="491"/>
            <p14:sldId id="492"/>
            <p14:sldId id="493"/>
            <p14:sldId id="458"/>
            <p14:sldId id="496"/>
            <p14:sldId id="460"/>
            <p14:sldId id="462"/>
            <p14:sldId id="495"/>
            <p14:sldId id="494"/>
            <p14:sldId id="486"/>
          </p14:sldIdLst>
        </p14:section>
        <p14:section name="Untitled Section" id="{0D775DA1-2B25-4DE8-BC98-46DBB26A4668}">
          <p14:sldIdLst>
            <p14:sldId id="497"/>
            <p14:sldId id="488"/>
          </p14:sldIdLst>
        </p14:section>
      </p14:sectionLst>
    </p:ext>
    <p:ext uri="{EFAFB233-063F-42B5-8137-9DF3F51BA10A}">
      <p15:sldGuideLst xmlns:p15="http://schemas.microsoft.com/office/powerpoint/2012/main">
        <p15:guide id="1" orient="horz" pos="3708">
          <p15:clr>
            <a:srgbClr val="A4A3A4"/>
          </p15:clr>
        </p15:guide>
        <p15:guide id="2" orient="horz" pos="2136" userDrawn="1">
          <p15:clr>
            <a:srgbClr val="A4A3A4"/>
          </p15:clr>
        </p15:guide>
        <p15:guide id="3" orient="horz" pos="864" userDrawn="1">
          <p15:clr>
            <a:srgbClr val="A4A3A4"/>
          </p15:clr>
        </p15:guide>
        <p15:guide id="4" orient="horz" pos="1896" userDrawn="1">
          <p15:clr>
            <a:srgbClr val="A4A3A4"/>
          </p15:clr>
        </p15:guide>
        <p15:guide id="5" pos="744" userDrawn="1">
          <p15:clr>
            <a:srgbClr val="A4A3A4"/>
          </p15:clr>
        </p15:guide>
        <p15:guide id="6" pos="5496" userDrawn="1">
          <p15:clr>
            <a:srgbClr val="A4A3A4"/>
          </p15:clr>
        </p15:guide>
        <p15:guide id="7" pos="5463">
          <p15:clr>
            <a:srgbClr val="A4A3A4"/>
          </p15:clr>
        </p15:guide>
        <p15:guide id="8" pos="1937">
          <p15:clr>
            <a:srgbClr val="A4A3A4"/>
          </p15:clr>
        </p15:guide>
        <p15:guide id="9" pos="5183">
          <p15:clr>
            <a:srgbClr val="A4A3A4"/>
          </p15:clr>
        </p15:guide>
        <p15:guide id="10" pos="3039">
          <p15:clr>
            <a:srgbClr val="A4A3A4"/>
          </p15:clr>
        </p15:guide>
        <p15:guide id="11" pos="27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441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9830" autoAdjust="0"/>
  </p:normalViewPr>
  <p:slideViewPr>
    <p:cSldViewPr snapToGrid="0" snapToObjects="1">
      <p:cViewPr varScale="1">
        <p:scale>
          <a:sx n="76" d="100"/>
          <a:sy n="76" d="100"/>
        </p:scale>
        <p:origin x="1134" y="84"/>
      </p:cViewPr>
      <p:guideLst>
        <p:guide orient="horz" pos="3708"/>
        <p:guide orient="horz" pos="2136"/>
        <p:guide orient="horz" pos="864"/>
        <p:guide orient="horz" pos="1896"/>
        <p:guide pos="744"/>
        <p:guide pos="5496"/>
        <p:guide pos="5463"/>
        <p:guide pos="1937"/>
        <p:guide pos="5183"/>
        <p:guide pos="3039"/>
        <p:guide pos="2712"/>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8" d="100"/>
          <a:sy n="58" d="100"/>
        </p:scale>
        <p:origin x="19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01BBF5-7AE8-6140-8FCB-64145DBCB292}" type="datetimeFigureOut">
              <a:rPr lang="en-US" smtClean="0"/>
              <a:t>10/8/2015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9C4857-124F-3549-8B5B-B1E6DAADEF66}" type="slidenum">
              <a:rPr lang="en-US" smtClean="0"/>
              <a:t>‹#›</a:t>
            </a:fld>
            <a:endParaRPr lang="en-US"/>
          </a:p>
        </p:txBody>
      </p:sp>
    </p:spTree>
    <p:extLst>
      <p:ext uri="{BB962C8B-B14F-4D97-AF65-F5344CB8AC3E}">
        <p14:creationId xmlns:p14="http://schemas.microsoft.com/office/powerpoint/2010/main" val="2464803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A6717C-72B7-4C4D-8678-29DF5824176A}" type="datetimeFigureOut">
              <a:rPr lang="en-US" smtClean="0"/>
              <a:t>10/8/2015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D82ACD-7B1D-47EF-921B-877BD881556E}" type="slidenum">
              <a:rPr lang="en-US" smtClean="0"/>
              <a:t>‹#›</a:t>
            </a:fld>
            <a:endParaRPr lang="en-US"/>
          </a:p>
        </p:txBody>
      </p:sp>
    </p:spTree>
    <p:extLst>
      <p:ext uri="{BB962C8B-B14F-4D97-AF65-F5344CB8AC3E}">
        <p14:creationId xmlns:p14="http://schemas.microsoft.com/office/powerpoint/2010/main" val="31236757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2</a:t>
            </a:fld>
            <a:endParaRPr lang="en-US"/>
          </a:p>
        </p:txBody>
      </p:sp>
    </p:spTree>
    <p:extLst>
      <p:ext uri="{BB962C8B-B14F-4D97-AF65-F5344CB8AC3E}">
        <p14:creationId xmlns:p14="http://schemas.microsoft.com/office/powerpoint/2010/main" val="1064337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16</a:t>
            </a:fld>
            <a:endParaRPr lang="en-US"/>
          </a:p>
        </p:txBody>
      </p:sp>
    </p:spTree>
    <p:extLst>
      <p:ext uri="{BB962C8B-B14F-4D97-AF65-F5344CB8AC3E}">
        <p14:creationId xmlns:p14="http://schemas.microsoft.com/office/powerpoint/2010/main" val="365132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3887" y="4473892"/>
            <a:ext cx="6390086" cy="3660458"/>
          </a:xfrm>
        </p:spPr>
        <p:txBody>
          <a:bodyPr/>
          <a:lstStyle/>
          <a:p>
            <a:endParaRPr lang="en-US" dirty="0"/>
          </a:p>
        </p:txBody>
      </p:sp>
      <p:sp>
        <p:nvSpPr>
          <p:cNvPr id="4" name="Slide Number Placeholder 3"/>
          <p:cNvSpPr>
            <a:spLocks noGrp="1"/>
          </p:cNvSpPr>
          <p:nvPr>
            <p:ph type="sldNum" sz="quarter" idx="10"/>
          </p:nvPr>
        </p:nvSpPr>
        <p:spPr/>
        <p:txBody>
          <a:bodyPr/>
          <a:lstStyle/>
          <a:p>
            <a:fld id="{33D82ACD-7B1D-47EF-921B-877BD881556E}" type="slidenum">
              <a:rPr lang="en-US" smtClean="0"/>
              <a:t>17</a:t>
            </a:fld>
            <a:endParaRPr lang="en-US"/>
          </a:p>
        </p:txBody>
      </p:sp>
      <p:sp>
        <p:nvSpPr>
          <p:cNvPr id="5" name="Rectangle 4"/>
          <p:cNvSpPr/>
          <p:nvPr/>
        </p:nvSpPr>
        <p:spPr>
          <a:xfrm>
            <a:off x="701040" y="4693709"/>
            <a:ext cx="5608320" cy="4416410"/>
          </a:xfrm>
          <a:prstGeom prst="rect">
            <a:avLst/>
          </a:prstGeom>
        </p:spPr>
        <p:txBody>
          <a:bodyPr wrap="square" lIns="93177" tIns="46589" rIns="93177" bIns="46589">
            <a:spAutoFit/>
          </a:bodyPr>
          <a:lstStyle/>
          <a:p>
            <a:pPr>
              <a:lnSpc>
                <a:spcPct val="107000"/>
              </a:lnSpc>
              <a:spcAft>
                <a:spcPts val="815"/>
              </a:spcAft>
            </a:pPr>
            <a:r>
              <a:rPr lang="en-US" dirty="0" smtClean="0">
                <a:latin typeface="Calibri" panose="020F0502020204030204" pitchFamily="34" charset="0"/>
                <a:ea typeface="Calibri" panose="020F0502020204030204" pitchFamily="34" charset="0"/>
                <a:cs typeface="Times New Roman" panose="02020603050405020304" pitchFamily="18" charset="0"/>
              </a:rPr>
              <a:t>In </a:t>
            </a:r>
            <a:r>
              <a:rPr lang="en-US" dirty="0">
                <a:latin typeface="Calibri" panose="020F0502020204030204" pitchFamily="34" charset="0"/>
                <a:ea typeface="Calibri" panose="020F0502020204030204" pitchFamily="34" charset="0"/>
                <a:cs typeface="Times New Roman" panose="02020603050405020304" pitchFamily="18" charset="0"/>
              </a:rPr>
              <a:t>2016 and 2017, randomly choose the correct number to be “moved to the 5 year cycle immediately based on difference (currently scheduled – goal number).  NOTE: There will be some camps that can’t be “moved” due to not being eligible (see and Realignment Guidelines) so they will NOT be including in the “pool” for random selection. </a:t>
            </a:r>
          </a:p>
          <a:p>
            <a:pPr>
              <a:lnSpc>
                <a:spcPct val="107000"/>
              </a:lnSpc>
              <a:spcAft>
                <a:spcPts val="815"/>
              </a:spcAft>
            </a:pPr>
            <a:r>
              <a:rPr lang="en-US" dirty="0">
                <a:latin typeface="Calibri" panose="020F0502020204030204" pitchFamily="34" charset="0"/>
                <a:ea typeface="Calibri" panose="020F0502020204030204" pitchFamily="34" charset="0"/>
                <a:cs typeface="Times New Roman" panose="02020603050405020304" pitchFamily="18" charset="0"/>
              </a:rPr>
              <a:t>In 2018, using ONLY those camps that were originally scheduled to be visited in 2018, move the “GOAL” number to 2020.  Then, determine how many other camps scheduled for 2018 need to be moved to 2019 to reach the goal number in 2018.  REMEMBER to include the # of camps that were moved from 2016 TO 2018- they have to be visited that year.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517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96263" y="-1846263"/>
            <a:ext cx="4181475" cy="3136901"/>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20</a:t>
            </a:fld>
            <a:endParaRPr lang="en-US"/>
          </a:p>
        </p:txBody>
      </p:sp>
    </p:spTree>
    <p:extLst>
      <p:ext uri="{BB962C8B-B14F-4D97-AF65-F5344CB8AC3E}">
        <p14:creationId xmlns:p14="http://schemas.microsoft.com/office/powerpoint/2010/main" val="1279085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22</a:t>
            </a:fld>
            <a:endParaRPr lang="en-US"/>
          </a:p>
        </p:txBody>
      </p:sp>
    </p:spTree>
    <p:extLst>
      <p:ext uri="{BB962C8B-B14F-4D97-AF65-F5344CB8AC3E}">
        <p14:creationId xmlns:p14="http://schemas.microsoft.com/office/powerpoint/2010/main" val="262766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3</a:t>
            </a:fld>
            <a:endParaRPr lang="en-US"/>
          </a:p>
        </p:txBody>
      </p:sp>
    </p:spTree>
    <p:extLst>
      <p:ext uri="{BB962C8B-B14F-4D97-AF65-F5344CB8AC3E}">
        <p14:creationId xmlns:p14="http://schemas.microsoft.com/office/powerpoint/2010/main" val="398663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force initially asked camps to do something different each year: </a:t>
            </a:r>
          </a:p>
          <a:p>
            <a:pPr marL="174708" indent="-174708">
              <a:buFont typeface="Arial" panose="020B0604020202020204" pitchFamily="34" charset="0"/>
              <a:buChar char="•"/>
            </a:pPr>
            <a:r>
              <a:rPr lang="en-US" dirty="0" smtClean="0"/>
              <a:t>Some sort of professional development </a:t>
            </a:r>
          </a:p>
          <a:p>
            <a:pPr marL="174708" indent="-174708">
              <a:buFont typeface="Arial" panose="020B0604020202020204" pitchFamily="34" charset="0"/>
              <a:buChar char="•"/>
            </a:pPr>
            <a:r>
              <a:rPr lang="en-US" dirty="0" smtClean="0"/>
              <a:t>Complete a  report </a:t>
            </a:r>
          </a:p>
          <a:p>
            <a:pPr marL="174708" indent="-174708">
              <a:buFont typeface="Arial" panose="020B0604020202020204" pitchFamily="34" charset="0"/>
              <a:buChar char="•"/>
            </a:pPr>
            <a:r>
              <a:rPr lang="en-US" dirty="0" smtClean="0"/>
              <a:t>Have a visitor </a:t>
            </a:r>
          </a:p>
          <a:p>
            <a:pPr marL="174708" indent="-174708">
              <a:buFont typeface="Arial" panose="020B0604020202020204" pitchFamily="34" charset="0"/>
              <a:buChar char="•"/>
            </a:pPr>
            <a:r>
              <a:rPr lang="en-US" dirty="0" smtClean="0"/>
              <a:t>Additional professional development </a:t>
            </a:r>
          </a:p>
          <a:p>
            <a:pPr marL="174708" indent="-174708">
              <a:buFont typeface="Arial" panose="020B0604020202020204" pitchFamily="34" charset="0"/>
              <a:buChar char="•"/>
            </a:pPr>
            <a:endParaRPr lang="en-US" dirty="0"/>
          </a:p>
          <a:p>
            <a:r>
              <a:rPr lang="en-US" dirty="0" smtClean="0"/>
              <a:t>Was going to be a night mare to track </a:t>
            </a:r>
          </a:p>
          <a:p>
            <a:endParaRPr lang="en-US" dirty="0"/>
          </a:p>
          <a:p>
            <a:r>
              <a:rPr lang="en-US" dirty="0" smtClean="0"/>
              <a:t>NSC pulled together 4 work groups: </a:t>
            </a:r>
          </a:p>
          <a:p>
            <a:pPr marL="174708" indent="-174708">
              <a:buFont typeface="Arial" panose="020B0604020202020204" pitchFamily="34" charset="0"/>
              <a:buChar char="•"/>
            </a:pPr>
            <a:r>
              <a:rPr lang="en-US" dirty="0" smtClean="0"/>
              <a:t>Annual accreditation report </a:t>
            </a:r>
          </a:p>
          <a:p>
            <a:pPr marL="174708" indent="-174708">
              <a:buFont typeface="Arial" panose="020B0604020202020204" pitchFamily="34" charset="0"/>
              <a:buChar char="•"/>
            </a:pPr>
            <a:r>
              <a:rPr lang="en-US" dirty="0" smtClean="0"/>
              <a:t>Recruitment and retention of visitors </a:t>
            </a:r>
          </a:p>
          <a:p>
            <a:pPr marL="174708" indent="-174708">
              <a:buFont typeface="Arial" panose="020B0604020202020204" pitchFamily="34" charset="0"/>
              <a:buChar char="•"/>
            </a:pPr>
            <a:r>
              <a:rPr lang="en-US" dirty="0" smtClean="0"/>
              <a:t>Training of Visitors </a:t>
            </a:r>
          </a:p>
          <a:p>
            <a:pPr marL="174708" indent="-174708">
              <a:buFont typeface="Arial" panose="020B0604020202020204" pitchFamily="34" charset="0"/>
              <a:buChar char="•"/>
            </a:pPr>
            <a:r>
              <a:rPr lang="en-US" dirty="0" smtClean="0"/>
              <a:t>Working with non-traditional audiences </a:t>
            </a:r>
          </a:p>
          <a:p>
            <a:pPr marL="174708" indent="-174708">
              <a:buFont typeface="Arial" panose="020B0604020202020204" pitchFamily="34" charset="0"/>
              <a:buChar char="•"/>
            </a:pPr>
            <a:endParaRPr lang="en-US" dirty="0"/>
          </a:p>
          <a:p>
            <a:r>
              <a:rPr lang="en-US" dirty="0" smtClean="0"/>
              <a:t>Much was learned from these four groups </a:t>
            </a:r>
            <a:endParaRPr lang="en-US" dirty="0"/>
          </a:p>
        </p:txBody>
      </p:sp>
      <p:sp>
        <p:nvSpPr>
          <p:cNvPr id="4" name="Slide Number Placeholder 3"/>
          <p:cNvSpPr>
            <a:spLocks noGrp="1"/>
          </p:cNvSpPr>
          <p:nvPr>
            <p:ph type="sldNum" sz="quarter" idx="10"/>
          </p:nvPr>
        </p:nvSpPr>
        <p:spPr/>
        <p:txBody>
          <a:bodyPr/>
          <a:lstStyle/>
          <a:p>
            <a:fld id="{33D82ACD-7B1D-47EF-921B-877BD881556E}" type="slidenum">
              <a:rPr lang="en-US" smtClean="0"/>
              <a:t>4</a:t>
            </a:fld>
            <a:endParaRPr lang="en-US"/>
          </a:p>
        </p:txBody>
      </p:sp>
    </p:spTree>
    <p:extLst>
      <p:ext uri="{BB962C8B-B14F-4D97-AF65-F5344CB8AC3E}">
        <p14:creationId xmlns:p14="http://schemas.microsoft.com/office/powerpoint/2010/main" val="134240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6</a:t>
            </a:fld>
            <a:endParaRPr lang="en-US"/>
          </a:p>
        </p:txBody>
      </p:sp>
    </p:spTree>
    <p:extLst>
      <p:ext uri="{BB962C8B-B14F-4D97-AF65-F5344CB8AC3E}">
        <p14:creationId xmlns:p14="http://schemas.microsoft.com/office/powerpoint/2010/main" val="325914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8</a:t>
            </a:fld>
            <a:endParaRPr lang="en-US"/>
          </a:p>
        </p:txBody>
      </p:sp>
    </p:spTree>
    <p:extLst>
      <p:ext uri="{BB962C8B-B14F-4D97-AF65-F5344CB8AC3E}">
        <p14:creationId xmlns:p14="http://schemas.microsoft.com/office/powerpoint/2010/main" val="349076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 force initially asked camps to do something different each year: </a:t>
            </a:r>
          </a:p>
          <a:p>
            <a:pPr marL="174708" indent="-174708">
              <a:buFont typeface="Arial" panose="020B0604020202020204" pitchFamily="34" charset="0"/>
              <a:buChar char="•"/>
            </a:pPr>
            <a:r>
              <a:rPr lang="en-US" dirty="0" smtClean="0"/>
              <a:t>Some sort of professional development </a:t>
            </a:r>
          </a:p>
          <a:p>
            <a:pPr marL="174708" indent="-174708">
              <a:buFont typeface="Arial" panose="020B0604020202020204" pitchFamily="34" charset="0"/>
              <a:buChar char="•"/>
            </a:pPr>
            <a:r>
              <a:rPr lang="en-US" dirty="0" smtClean="0"/>
              <a:t>Complete a  report </a:t>
            </a:r>
          </a:p>
          <a:p>
            <a:pPr marL="174708" indent="-174708">
              <a:buFont typeface="Arial" panose="020B0604020202020204" pitchFamily="34" charset="0"/>
              <a:buChar char="•"/>
            </a:pPr>
            <a:r>
              <a:rPr lang="en-US" dirty="0" smtClean="0"/>
              <a:t>Have a visitor </a:t>
            </a:r>
          </a:p>
          <a:p>
            <a:pPr marL="174708" indent="-174708">
              <a:buFont typeface="Arial" panose="020B0604020202020204" pitchFamily="34" charset="0"/>
              <a:buChar char="•"/>
            </a:pPr>
            <a:r>
              <a:rPr lang="en-US" dirty="0" smtClean="0"/>
              <a:t>Additional professional development </a:t>
            </a:r>
          </a:p>
          <a:p>
            <a:pPr marL="174708" indent="-174708">
              <a:buFont typeface="Arial" panose="020B0604020202020204" pitchFamily="34" charset="0"/>
              <a:buChar char="•"/>
            </a:pPr>
            <a:endParaRPr lang="en-US" dirty="0"/>
          </a:p>
          <a:p>
            <a:r>
              <a:rPr lang="en-US" dirty="0" smtClean="0"/>
              <a:t>Was going to be a night mare to track </a:t>
            </a:r>
          </a:p>
          <a:p>
            <a:endParaRPr lang="en-US" dirty="0"/>
          </a:p>
          <a:p>
            <a:r>
              <a:rPr lang="en-US" dirty="0" smtClean="0"/>
              <a:t>NSC pulled together 4 work groups: </a:t>
            </a:r>
          </a:p>
          <a:p>
            <a:pPr marL="174708" indent="-174708">
              <a:buFont typeface="Arial" panose="020B0604020202020204" pitchFamily="34" charset="0"/>
              <a:buChar char="•"/>
            </a:pPr>
            <a:r>
              <a:rPr lang="en-US" dirty="0" smtClean="0"/>
              <a:t>Annual accreditation report </a:t>
            </a:r>
          </a:p>
          <a:p>
            <a:pPr marL="174708" indent="-174708">
              <a:buFont typeface="Arial" panose="020B0604020202020204" pitchFamily="34" charset="0"/>
              <a:buChar char="•"/>
            </a:pPr>
            <a:r>
              <a:rPr lang="en-US" dirty="0" smtClean="0"/>
              <a:t>Recruitment and retention of visitors </a:t>
            </a:r>
          </a:p>
          <a:p>
            <a:pPr marL="174708" indent="-174708">
              <a:buFont typeface="Arial" panose="020B0604020202020204" pitchFamily="34" charset="0"/>
              <a:buChar char="•"/>
            </a:pPr>
            <a:r>
              <a:rPr lang="en-US" dirty="0" smtClean="0"/>
              <a:t>Training of Visitors </a:t>
            </a:r>
          </a:p>
          <a:p>
            <a:pPr marL="174708" indent="-174708">
              <a:buFont typeface="Arial" panose="020B0604020202020204" pitchFamily="34" charset="0"/>
              <a:buChar char="•"/>
            </a:pPr>
            <a:r>
              <a:rPr lang="en-US" dirty="0" smtClean="0"/>
              <a:t>Working with non-traditional audiences </a:t>
            </a:r>
          </a:p>
          <a:p>
            <a:pPr marL="174708" indent="-174708">
              <a:buFont typeface="Arial" panose="020B0604020202020204" pitchFamily="34" charset="0"/>
              <a:buChar char="•"/>
            </a:pPr>
            <a:endParaRPr lang="en-US" dirty="0"/>
          </a:p>
          <a:p>
            <a:r>
              <a:rPr lang="en-US" dirty="0" smtClean="0"/>
              <a:t>Much was learned from these four groups </a:t>
            </a:r>
            <a:endParaRPr lang="en-US" dirty="0"/>
          </a:p>
        </p:txBody>
      </p:sp>
      <p:sp>
        <p:nvSpPr>
          <p:cNvPr id="4" name="Slide Number Placeholder 3"/>
          <p:cNvSpPr>
            <a:spLocks noGrp="1"/>
          </p:cNvSpPr>
          <p:nvPr>
            <p:ph type="sldNum" sz="quarter" idx="10"/>
          </p:nvPr>
        </p:nvSpPr>
        <p:spPr/>
        <p:txBody>
          <a:bodyPr/>
          <a:lstStyle/>
          <a:p>
            <a:fld id="{33D82ACD-7B1D-47EF-921B-877BD881556E}" type="slidenum">
              <a:rPr lang="en-US" smtClean="0"/>
              <a:t>11</a:t>
            </a:fld>
            <a:endParaRPr lang="en-US"/>
          </a:p>
        </p:txBody>
      </p:sp>
    </p:spTree>
    <p:extLst>
      <p:ext uri="{BB962C8B-B14F-4D97-AF65-F5344CB8AC3E}">
        <p14:creationId xmlns:p14="http://schemas.microsoft.com/office/powerpoint/2010/main" val="48325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12</a:t>
            </a:fld>
            <a:endParaRPr lang="en-US"/>
          </a:p>
        </p:txBody>
      </p:sp>
    </p:spTree>
    <p:extLst>
      <p:ext uri="{BB962C8B-B14F-4D97-AF65-F5344CB8AC3E}">
        <p14:creationId xmlns:p14="http://schemas.microsoft.com/office/powerpoint/2010/main" val="397918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13</a:t>
            </a:fld>
            <a:endParaRPr lang="en-US"/>
          </a:p>
        </p:txBody>
      </p:sp>
    </p:spTree>
    <p:extLst>
      <p:ext uri="{BB962C8B-B14F-4D97-AF65-F5344CB8AC3E}">
        <p14:creationId xmlns:p14="http://schemas.microsoft.com/office/powerpoint/2010/main" val="153040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82ACD-7B1D-47EF-921B-877BD881556E}" type="slidenum">
              <a:rPr lang="en-US" smtClean="0"/>
              <a:t>14</a:t>
            </a:fld>
            <a:endParaRPr lang="en-US"/>
          </a:p>
        </p:txBody>
      </p:sp>
    </p:spTree>
    <p:extLst>
      <p:ext uri="{BB962C8B-B14F-4D97-AF65-F5344CB8AC3E}">
        <p14:creationId xmlns:p14="http://schemas.microsoft.com/office/powerpoint/2010/main" val="627663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page Slide">
    <p:spTree>
      <p:nvGrpSpPr>
        <p:cNvPr id="1" name=""/>
        <p:cNvGrpSpPr/>
        <p:nvPr/>
      </p:nvGrpSpPr>
      <p:grpSpPr>
        <a:xfrm>
          <a:off x="0" y="0"/>
          <a:ext cx="0" cy="0"/>
          <a:chOff x="0" y="0"/>
          <a:chExt cx="0" cy="0"/>
        </a:xfrm>
      </p:grpSpPr>
      <p:sp>
        <p:nvSpPr>
          <p:cNvPr id="10" name="Oval 9"/>
          <p:cNvSpPr/>
          <p:nvPr userDrawn="1"/>
        </p:nvSpPr>
        <p:spPr>
          <a:xfrm rot="5400000">
            <a:off x="2026729" y="4872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1" name="Oval 10"/>
          <p:cNvSpPr/>
          <p:nvPr userDrawn="1"/>
        </p:nvSpPr>
        <p:spPr>
          <a:xfrm rot="5400000">
            <a:off x="1942584" y="6128874"/>
            <a:ext cx="409629" cy="409629"/>
          </a:xfrm>
          <a:prstGeom prst="ellipse">
            <a:avLst/>
          </a:prstGeom>
          <a:solidFill>
            <a:schemeClr val="accent2"/>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2" name="Oval 11"/>
          <p:cNvSpPr/>
          <p:nvPr userDrawn="1"/>
        </p:nvSpPr>
        <p:spPr>
          <a:xfrm rot="5400000">
            <a:off x="1333337" y="47122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userDrawn="1"/>
        </p:nvSpPr>
        <p:spPr>
          <a:xfrm rot="5400000">
            <a:off x="912804" y="570503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Oval 15"/>
          <p:cNvSpPr/>
          <p:nvPr userDrawn="1"/>
        </p:nvSpPr>
        <p:spPr>
          <a:xfrm rot="5400000">
            <a:off x="1346760" y="5165725"/>
            <a:ext cx="595824" cy="595824"/>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7" name="Oval 16"/>
          <p:cNvSpPr/>
          <p:nvPr userDrawn="1"/>
        </p:nvSpPr>
        <p:spPr>
          <a:xfrm rot="5400000">
            <a:off x="1427458" y="5979918"/>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1" name="Freeform 60"/>
          <p:cNvSpPr/>
          <p:nvPr userDrawn="1"/>
        </p:nvSpPr>
        <p:spPr>
          <a:xfrm rot="5400000">
            <a:off x="1527132" y="6381290"/>
            <a:ext cx="319496" cy="595824"/>
          </a:xfrm>
          <a:custGeom>
            <a:avLst/>
            <a:gdLst>
              <a:gd name="connsiteX0" fmla="*/ 0 w 319496"/>
              <a:gd name="connsiteY0" fmla="*/ 297912 h 595824"/>
              <a:gd name="connsiteX1" fmla="*/ 297912 w 319496"/>
              <a:gd name="connsiteY1" fmla="*/ 0 h 595824"/>
              <a:gd name="connsiteX2" fmla="*/ 319496 w 319496"/>
              <a:gd name="connsiteY2" fmla="*/ 2176 h 595824"/>
              <a:gd name="connsiteX3" fmla="*/ 319496 w 319496"/>
              <a:gd name="connsiteY3" fmla="*/ 593648 h 595824"/>
              <a:gd name="connsiteX4" fmla="*/ 297912 w 319496"/>
              <a:gd name="connsiteY4" fmla="*/ 595824 h 595824"/>
              <a:gd name="connsiteX5" fmla="*/ 0 w 319496"/>
              <a:gd name="connsiteY5" fmla="*/ 297912 h 59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496" h="595824">
                <a:moveTo>
                  <a:pt x="0" y="297912"/>
                </a:moveTo>
                <a:cubicBezTo>
                  <a:pt x="0" y="133380"/>
                  <a:pt x="133380" y="0"/>
                  <a:pt x="297912" y="0"/>
                </a:cubicBezTo>
                <a:lnTo>
                  <a:pt x="319496" y="2176"/>
                </a:lnTo>
                <a:lnTo>
                  <a:pt x="319496" y="593648"/>
                </a:lnTo>
                <a:lnTo>
                  <a:pt x="297912" y="595824"/>
                </a:lnTo>
                <a:cubicBezTo>
                  <a:pt x="133380" y="595824"/>
                  <a:pt x="0" y="462444"/>
                  <a:pt x="0" y="297912"/>
                </a:cubicBezTo>
                <a:close/>
              </a:path>
            </a:pathLst>
          </a:cu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userDrawn="1"/>
        </p:nvSpPr>
        <p:spPr>
          <a:xfrm rot="5400000">
            <a:off x="879022" y="62301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userDrawn="1"/>
        </p:nvSpPr>
        <p:spPr>
          <a:xfrm rot="5400000">
            <a:off x="512605" y="49957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1" name="Oval 20"/>
          <p:cNvSpPr/>
          <p:nvPr userDrawn="1"/>
        </p:nvSpPr>
        <p:spPr>
          <a:xfrm rot="5400000">
            <a:off x="329387" y="5565072"/>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2" name="Oval 21"/>
          <p:cNvSpPr/>
          <p:nvPr userDrawn="1"/>
        </p:nvSpPr>
        <p:spPr>
          <a:xfrm rot="5400000">
            <a:off x="956491" y="4596113"/>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userDrawn="1"/>
        </p:nvSpPr>
        <p:spPr>
          <a:xfrm rot="5400000">
            <a:off x="149050" y="6128875"/>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 name="Oval 23"/>
          <p:cNvSpPr/>
          <p:nvPr userDrawn="1"/>
        </p:nvSpPr>
        <p:spPr>
          <a:xfrm rot="5400000">
            <a:off x="172942" y="509085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5" name="Oval 24"/>
          <p:cNvSpPr/>
          <p:nvPr userDrawn="1"/>
        </p:nvSpPr>
        <p:spPr>
          <a:xfrm rot="5400000">
            <a:off x="2166052" y="542526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Oval 25"/>
          <p:cNvSpPr/>
          <p:nvPr userDrawn="1"/>
        </p:nvSpPr>
        <p:spPr>
          <a:xfrm rot="16200000">
            <a:off x="566968" y="658462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7" name="Oval 26"/>
          <p:cNvSpPr/>
          <p:nvPr userDrawn="1"/>
        </p:nvSpPr>
        <p:spPr>
          <a:xfrm rot="5400000">
            <a:off x="1333337" y="129056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8" name="Oval 27"/>
          <p:cNvSpPr/>
          <p:nvPr userDrawn="1"/>
        </p:nvSpPr>
        <p:spPr>
          <a:xfrm rot="5400000">
            <a:off x="1698280" y="1975228"/>
            <a:ext cx="260673" cy="260673"/>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Oval 28"/>
          <p:cNvSpPr/>
          <p:nvPr userDrawn="1"/>
        </p:nvSpPr>
        <p:spPr>
          <a:xfrm rot="16200000">
            <a:off x="1910544" y="159816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0" name="Oval 29"/>
          <p:cNvSpPr/>
          <p:nvPr userDrawn="1"/>
        </p:nvSpPr>
        <p:spPr>
          <a:xfrm rot="16200000">
            <a:off x="1983532" y="101127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1" name="Oval 30"/>
          <p:cNvSpPr/>
          <p:nvPr userDrawn="1"/>
        </p:nvSpPr>
        <p:spPr>
          <a:xfrm rot="16200000">
            <a:off x="1582095" y="79528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2" name="Oval 31"/>
          <p:cNvSpPr/>
          <p:nvPr userDrawn="1"/>
        </p:nvSpPr>
        <p:spPr>
          <a:xfrm rot="16200000">
            <a:off x="1436118" y="32086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3" name="Oval 32"/>
          <p:cNvSpPr/>
          <p:nvPr userDrawn="1"/>
        </p:nvSpPr>
        <p:spPr>
          <a:xfrm rot="16200000">
            <a:off x="887409" y="14209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Oval 33"/>
          <p:cNvSpPr/>
          <p:nvPr userDrawn="1"/>
        </p:nvSpPr>
        <p:spPr>
          <a:xfrm rot="16200000">
            <a:off x="1910544" y="130197"/>
            <a:ext cx="670302" cy="670302"/>
          </a:xfrm>
          <a:prstGeom prst="ellipse">
            <a:avLst/>
          </a:prstGeom>
          <a:solidFill>
            <a:srgbClr val="A30046"/>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5" name="Oval 34"/>
          <p:cNvSpPr/>
          <p:nvPr userDrawn="1"/>
        </p:nvSpPr>
        <p:spPr>
          <a:xfrm rot="5400000">
            <a:off x="336088" y="21078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4" name="Freeform 63"/>
          <p:cNvSpPr/>
          <p:nvPr userDrawn="1"/>
        </p:nvSpPr>
        <p:spPr>
          <a:xfrm rot="5400000">
            <a:off x="-60789" y="565396"/>
            <a:ext cx="595824" cy="459777"/>
          </a:xfrm>
          <a:custGeom>
            <a:avLst/>
            <a:gdLst>
              <a:gd name="connsiteX0" fmla="*/ 0 w 595824"/>
              <a:gd name="connsiteY0" fmla="*/ 297912 h 459777"/>
              <a:gd name="connsiteX1" fmla="*/ 297912 w 595824"/>
              <a:gd name="connsiteY1" fmla="*/ 0 h 459777"/>
              <a:gd name="connsiteX2" fmla="*/ 595824 w 595824"/>
              <a:gd name="connsiteY2" fmla="*/ 297912 h 459777"/>
              <a:gd name="connsiteX3" fmla="*/ 572413 w 595824"/>
              <a:gd name="connsiteY3" fmla="*/ 413873 h 459777"/>
              <a:gd name="connsiteX4" fmla="*/ 547497 w 595824"/>
              <a:gd name="connsiteY4" fmla="*/ 459777 h 459777"/>
              <a:gd name="connsiteX5" fmla="*/ 48328 w 595824"/>
              <a:gd name="connsiteY5" fmla="*/ 459777 h 459777"/>
              <a:gd name="connsiteX6" fmla="*/ 23411 w 595824"/>
              <a:gd name="connsiteY6" fmla="*/ 413873 h 459777"/>
              <a:gd name="connsiteX7" fmla="*/ 0 w 595824"/>
              <a:gd name="connsiteY7" fmla="*/ 297912 h 4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24" h="459777">
                <a:moveTo>
                  <a:pt x="0" y="297912"/>
                </a:moveTo>
                <a:cubicBezTo>
                  <a:pt x="0" y="133380"/>
                  <a:pt x="133380" y="0"/>
                  <a:pt x="297912" y="0"/>
                </a:cubicBezTo>
                <a:cubicBezTo>
                  <a:pt x="462444" y="0"/>
                  <a:pt x="595824" y="133380"/>
                  <a:pt x="595824" y="297912"/>
                </a:cubicBezTo>
                <a:cubicBezTo>
                  <a:pt x="595824" y="339045"/>
                  <a:pt x="587488" y="378231"/>
                  <a:pt x="572413" y="413873"/>
                </a:cubicBezTo>
                <a:lnTo>
                  <a:pt x="547497" y="459777"/>
                </a:lnTo>
                <a:lnTo>
                  <a:pt x="48328" y="459777"/>
                </a:lnTo>
                <a:lnTo>
                  <a:pt x="23411" y="413873"/>
                </a:lnTo>
                <a:cubicBezTo>
                  <a:pt x="8336" y="378231"/>
                  <a:pt x="0" y="339045"/>
                  <a:pt x="0" y="297912"/>
                </a:cubicBezTo>
                <a:close/>
              </a:path>
            </a:pathLst>
          </a:custGeom>
          <a:solidFill>
            <a:srgbClr val="005596"/>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Oval 36"/>
          <p:cNvSpPr/>
          <p:nvPr userDrawn="1"/>
        </p:nvSpPr>
        <p:spPr>
          <a:xfrm rot="16200000">
            <a:off x="548352" y="1730732"/>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Oval 37"/>
          <p:cNvSpPr/>
          <p:nvPr userDrawn="1"/>
        </p:nvSpPr>
        <p:spPr>
          <a:xfrm rot="16200000">
            <a:off x="866373" y="2062146"/>
            <a:ext cx="409629" cy="409629"/>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9" name="Oval 38"/>
          <p:cNvSpPr/>
          <p:nvPr userDrawn="1"/>
        </p:nvSpPr>
        <p:spPr>
          <a:xfrm rot="16200000">
            <a:off x="400858" y="101854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0" name="Oval 39"/>
          <p:cNvSpPr/>
          <p:nvPr userDrawn="1"/>
        </p:nvSpPr>
        <p:spPr>
          <a:xfrm rot="16200000">
            <a:off x="336238" y="154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1" name="Oval 40"/>
          <p:cNvSpPr/>
          <p:nvPr userDrawn="1"/>
        </p:nvSpPr>
        <p:spPr>
          <a:xfrm rot="16200000">
            <a:off x="210087" y="147401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Oval 41"/>
          <p:cNvSpPr/>
          <p:nvPr userDrawn="1"/>
        </p:nvSpPr>
        <p:spPr>
          <a:xfrm rot="16200000">
            <a:off x="2139388" y="2150434"/>
            <a:ext cx="409629" cy="409629"/>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3" name="Oval 42"/>
          <p:cNvSpPr/>
          <p:nvPr userDrawn="1"/>
        </p:nvSpPr>
        <p:spPr>
          <a:xfrm rot="16200000">
            <a:off x="919354" y="64346"/>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4" name="Oval 43"/>
          <p:cNvSpPr/>
          <p:nvPr userDrawn="1"/>
        </p:nvSpPr>
        <p:spPr>
          <a:xfrm rot="16200000">
            <a:off x="2347333" y="1607774"/>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5" name="Oval 44"/>
          <p:cNvSpPr/>
          <p:nvPr userDrawn="1"/>
        </p:nvSpPr>
        <p:spPr>
          <a:xfrm rot="16200000">
            <a:off x="667112" y="441549"/>
            <a:ext cx="539966" cy="545115"/>
          </a:xfrm>
          <a:prstGeom prst="ellipse">
            <a:avLst/>
          </a:prstGeom>
          <a:solidFill>
            <a:schemeClr val="accent3"/>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6" name="Rectangle 45"/>
          <p:cNvSpPr/>
          <p:nvPr userDrawn="1"/>
        </p:nvSpPr>
        <p:spPr>
          <a:xfrm>
            <a:off x="-28855" y="2368473"/>
            <a:ext cx="9172855" cy="2227640"/>
          </a:xfrm>
          <a:prstGeom prst="rect">
            <a:avLst/>
          </a:prstGeom>
          <a:solidFill>
            <a:srgbClr val="A300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userDrawn="1"/>
        </p:nvSpPr>
        <p:spPr>
          <a:xfrm rot="5400000">
            <a:off x="1476336" y="241316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8" name="Oval 47"/>
          <p:cNvSpPr/>
          <p:nvPr userDrawn="1"/>
        </p:nvSpPr>
        <p:spPr>
          <a:xfrm rot="5400000">
            <a:off x="1958953" y="37341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9" name="Oval 48"/>
          <p:cNvSpPr/>
          <p:nvPr userDrawn="1"/>
        </p:nvSpPr>
        <p:spPr>
          <a:xfrm rot="5400000">
            <a:off x="1288651" y="3033562"/>
            <a:ext cx="670302" cy="670302"/>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0" name="Oval 49"/>
          <p:cNvSpPr/>
          <p:nvPr userDrawn="1"/>
        </p:nvSpPr>
        <p:spPr>
          <a:xfrm rot="5400000">
            <a:off x="-2291" y="4153803"/>
            <a:ext cx="260673" cy="260673"/>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1" name="Oval 50"/>
          <p:cNvSpPr/>
          <p:nvPr userDrawn="1"/>
        </p:nvSpPr>
        <p:spPr>
          <a:xfrm rot="16200000">
            <a:off x="992884" y="2686400"/>
            <a:ext cx="260673" cy="260673"/>
          </a:xfrm>
          <a:prstGeom prst="ellipse">
            <a:avLst/>
          </a:prstGeom>
          <a:solidFill>
            <a:schemeClr val="bg1"/>
          </a:solidFill>
          <a:ln w="19050" cmpd="sng">
            <a:solidFill>
              <a:schemeClr val="accent2"/>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2" name="Oval 51"/>
          <p:cNvSpPr/>
          <p:nvPr userDrawn="1"/>
        </p:nvSpPr>
        <p:spPr>
          <a:xfrm rot="16200000">
            <a:off x="2005621" y="273864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3" name="Oval 52"/>
          <p:cNvSpPr/>
          <p:nvPr userDrawn="1"/>
        </p:nvSpPr>
        <p:spPr>
          <a:xfrm rot="16200000">
            <a:off x="2133904" y="4198137"/>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4" name="Oval 53"/>
          <p:cNvSpPr/>
          <p:nvPr userDrawn="1"/>
        </p:nvSpPr>
        <p:spPr>
          <a:xfrm rot="5400000">
            <a:off x="2293048" y="3483555"/>
            <a:ext cx="260673" cy="260673"/>
          </a:xfrm>
          <a:prstGeom prst="ellipse">
            <a:avLst/>
          </a:prstGeom>
          <a:solidFill>
            <a:schemeClr val="bg1"/>
          </a:solidFill>
          <a:ln w="19050" cmpd="sng">
            <a:no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5" name="Oval 54"/>
          <p:cNvSpPr/>
          <p:nvPr userDrawn="1"/>
        </p:nvSpPr>
        <p:spPr>
          <a:xfrm rot="5400000">
            <a:off x="114144" y="254573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6" name="Oval 55"/>
          <p:cNvSpPr/>
          <p:nvPr userDrawn="1"/>
        </p:nvSpPr>
        <p:spPr>
          <a:xfrm rot="5400000">
            <a:off x="664537" y="291067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7" name="Oval 56"/>
          <p:cNvSpPr/>
          <p:nvPr userDrawn="1"/>
        </p:nvSpPr>
        <p:spPr>
          <a:xfrm rot="5400000">
            <a:off x="810514" y="33850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8" name="Oval 57"/>
          <p:cNvSpPr/>
          <p:nvPr userDrawn="1"/>
        </p:nvSpPr>
        <p:spPr>
          <a:xfrm rot="5400000">
            <a:off x="555053" y="3969008"/>
            <a:ext cx="260673" cy="260673"/>
          </a:xfrm>
          <a:prstGeom prst="ellipse">
            <a:avLst/>
          </a:prstGeom>
          <a:solidFill>
            <a:schemeClr val="bg1"/>
          </a:solidFill>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9" name="Oval 58"/>
          <p:cNvSpPr/>
          <p:nvPr userDrawn="1"/>
        </p:nvSpPr>
        <p:spPr>
          <a:xfrm rot="5400000">
            <a:off x="1031934" y="383643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0" name="Oval 59"/>
          <p:cNvSpPr/>
          <p:nvPr userDrawn="1"/>
        </p:nvSpPr>
        <p:spPr>
          <a:xfrm rot="5400000">
            <a:off x="-28855" y="3268712"/>
            <a:ext cx="595824" cy="595824"/>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2" name="Oval 61"/>
          <p:cNvSpPr/>
          <p:nvPr userDrawn="1"/>
        </p:nvSpPr>
        <p:spPr>
          <a:xfrm rot="5400000">
            <a:off x="1594010" y="4297214"/>
            <a:ext cx="409629" cy="409629"/>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3" name="Oval 62"/>
          <p:cNvSpPr/>
          <p:nvPr userDrawn="1"/>
        </p:nvSpPr>
        <p:spPr>
          <a:xfrm rot="5400000">
            <a:off x="204263" y="4465776"/>
            <a:ext cx="260673" cy="260673"/>
          </a:xfrm>
          <a:prstGeom prst="ellipse">
            <a:avLst/>
          </a:prstGeom>
          <a:solidFill>
            <a:schemeClr val="tx2"/>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 name="Title 1"/>
          <p:cNvSpPr>
            <a:spLocks noGrp="1"/>
          </p:cNvSpPr>
          <p:nvPr>
            <p:ph type="ctrTitle"/>
          </p:nvPr>
        </p:nvSpPr>
        <p:spPr>
          <a:xfrm>
            <a:off x="3105951" y="2514198"/>
            <a:ext cx="5483013" cy="1024191"/>
          </a:xfrm>
        </p:spPr>
        <p:txBody>
          <a:bodyPr anchor="b" anchorCtr="0">
            <a:normAutofit/>
          </a:bodyPr>
          <a:lstStyle>
            <a:lvl1pPr algn="l">
              <a:defRPr sz="3600" b="1" spc="-10" baseline="0">
                <a:solidFill>
                  <a:schemeClr val="bg1"/>
                </a:solidFill>
              </a:defRPr>
            </a:lvl1pPr>
          </a:lstStyle>
          <a:p>
            <a:endParaRPr lang="en-US" dirty="0"/>
          </a:p>
        </p:txBody>
      </p:sp>
      <p:sp>
        <p:nvSpPr>
          <p:cNvPr id="3" name="Subtitle 2"/>
          <p:cNvSpPr>
            <a:spLocks noGrp="1"/>
          </p:cNvSpPr>
          <p:nvPr>
            <p:ph type="subTitle" idx="1"/>
          </p:nvPr>
        </p:nvSpPr>
        <p:spPr>
          <a:xfrm>
            <a:off x="3105951" y="3593580"/>
            <a:ext cx="5483013" cy="840495"/>
          </a:xfrm>
        </p:spPr>
        <p:txBody>
          <a:bodyPr>
            <a:normAutofit/>
          </a:bodyPr>
          <a:lstStyle>
            <a:lvl1pPr marL="0" indent="0" algn="l">
              <a:lnSpc>
                <a:spcPct val="90000"/>
              </a:lnSpc>
              <a:spcBef>
                <a:spcPts val="0"/>
              </a:spcBef>
              <a:buNone/>
              <a:defRPr sz="2800"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3122" y="168065"/>
            <a:ext cx="1725842" cy="1122499"/>
          </a:xfrm>
          <a:prstGeom prst="rect">
            <a:avLst/>
          </a:prstGeom>
        </p:spPr>
      </p:pic>
    </p:spTree>
    <p:extLst>
      <p:ext uri="{BB962C8B-B14F-4D97-AF65-F5344CB8AC3E}">
        <p14:creationId xmlns:p14="http://schemas.microsoft.com/office/powerpoint/2010/main" val="4380786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Hands">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rgbClr val="FFFFFF"/>
          </a:solidFill>
          <a:ln w="76200">
            <a:solidFill>
              <a:schemeClr val="accent1"/>
            </a:solidFill>
          </a:ln>
        </p:spPr>
        <p:txBody>
          <a:bodyPr wrap="none" tIns="45720" bIns="0" rtlCol="0" anchor="ctr" anchorCtr="0">
            <a:noAutofit/>
          </a:bodyPr>
          <a:lstStyle/>
          <a:p>
            <a:pPr algn="ctr">
              <a:lnSpc>
                <a:spcPct val="60000"/>
              </a:lnSpc>
            </a:pPr>
            <a:endParaRPr lang="en-US" sz="2800" dirty="0" smtClean="0">
              <a:solidFill>
                <a:schemeClr val="bg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pic>
        <p:nvPicPr>
          <p:cNvPr id="8" name="Picture 7"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54957"/>
            <a:ext cx="1413466" cy="919327"/>
          </a:xfrm>
          <a:prstGeom prst="rect">
            <a:avLst/>
          </a:prstGeom>
        </p:spPr>
      </p:pic>
      <p:sp>
        <p:nvSpPr>
          <p:cNvPr id="13" name="Rectangle 12"/>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857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Mai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22057" y="1355360"/>
            <a:ext cx="8120791" cy="43632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31876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in Content_w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20638670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ai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buFont typeface="Arial"/>
              <a:buNone/>
              <a:defRPr/>
            </a:lvl2pPr>
            <a:lvl3pPr marL="0" indent="0">
              <a:buNone/>
              <a:defRPr/>
            </a:lvl3pPr>
            <a:lvl4pPr marL="169862" indent="0">
              <a:buNone/>
              <a:defRPr/>
            </a:lvl4pPr>
            <a:lvl5pPr marL="40005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9222435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Main Content_no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Font typeface="Arial"/>
              <a:buNone/>
              <a:defRPr>
                <a:solidFill>
                  <a:schemeClr val="bg1"/>
                </a:solidFill>
              </a:defRPr>
            </a:lvl2pPr>
            <a:lvl3pPr marL="0" indent="0">
              <a:buNone/>
              <a:defRPr>
                <a:solidFill>
                  <a:schemeClr val="bg1"/>
                </a:solidFill>
              </a:defRPr>
            </a:lvl3pPr>
            <a:lvl4pPr marL="169862" indent="0">
              <a:buNone/>
              <a:defRPr>
                <a:solidFill>
                  <a:schemeClr val="bg1"/>
                </a:solidFill>
              </a:defRPr>
            </a:lvl4pPr>
            <a:lvl5pPr marL="400050" indent="0">
              <a:buNone/>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54828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0697886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buClr>
                <a:schemeClr val="bg1"/>
              </a:buCl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1733129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_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lvl2pPr>
            <a:lvl3pPr marL="169863" indent="-169863" algn="l" defTabSz="457200" rtl="0" eaLnBrk="1" latinLnBrk="0" hangingPunct="1">
              <a:lnSpc>
                <a:spcPct val="104000"/>
              </a:lnSpc>
              <a:spcBef>
                <a:spcPts val="1000"/>
              </a:spcBef>
              <a:buClr>
                <a:schemeClr val="accent2"/>
              </a:buClr>
              <a:buFont typeface="Arial"/>
              <a:buChar char="•"/>
              <a:defRPr sz="1400"/>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2pPr>
            <a:lvl3pPr marL="285750" indent="-28575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1442405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3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solidFill>
                  <a:schemeClr val="bg1"/>
                </a:solidFill>
              </a:defRPr>
            </a:lvl2pPr>
            <a:lvl3pPr marL="169863" indent="-169863" algn="l" defTabSz="457200" rtl="0" eaLnBrk="1" latinLnBrk="0" hangingPunct="1">
              <a:lnSpc>
                <a:spcPct val="104000"/>
              </a:lnSpc>
              <a:spcBef>
                <a:spcPts val="1000"/>
              </a:spcBef>
              <a:buClr>
                <a:schemeClr val="accent2"/>
              </a:buClr>
              <a:buFont typeface="Arial"/>
              <a:buChar char="•"/>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bg1"/>
                </a:solidFill>
                <a:latin typeface="Arial" panose="020B0604020202020204" pitchFamily="34" charset="0"/>
                <a:ea typeface="+mn-ea"/>
                <a:cs typeface="Arial" panose="020B0604020202020204" pitchFamily="34" charset="0"/>
              </a:defRPr>
            </a:lvl2pPr>
            <a:lvl3pPr marL="285750" indent="-285750">
              <a:buClr>
                <a:schemeClr val="bg1"/>
              </a:buClr>
              <a:buNone/>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Tree>
    <p:extLst>
      <p:ext uri="{BB962C8B-B14F-4D97-AF65-F5344CB8AC3E}">
        <p14:creationId xmlns:p14="http://schemas.microsoft.com/office/powerpoint/2010/main" val="2414816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40824918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pag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16163"/>
          <a:stretch/>
        </p:blipFill>
        <p:spPr>
          <a:xfrm>
            <a:off x="0" y="5012684"/>
            <a:ext cx="9144000" cy="1607397"/>
          </a:xfrm>
          <a:prstGeom prst="rect">
            <a:avLst/>
          </a:prstGeom>
          <a:ln>
            <a:noFill/>
          </a:ln>
          <a:effectLst/>
        </p:spPr>
      </p:pic>
      <p:sp>
        <p:nvSpPr>
          <p:cNvPr id="2" name="Title 1"/>
          <p:cNvSpPr>
            <a:spLocks noGrp="1"/>
          </p:cNvSpPr>
          <p:nvPr>
            <p:ph type="ctrTitle"/>
          </p:nvPr>
        </p:nvSpPr>
        <p:spPr>
          <a:xfrm>
            <a:off x="0" y="2606046"/>
            <a:ext cx="9144000" cy="1024191"/>
          </a:xfrm>
        </p:spPr>
        <p:txBody>
          <a:bodyPr anchor="ctr" anchorCtr="0">
            <a:normAutofit/>
          </a:bodyPr>
          <a:lstStyle>
            <a:lvl1pPr algn="ctr">
              <a:defRPr sz="4000" b="1" spc="-10" baseline="0">
                <a:solidFill>
                  <a:schemeClr val="tx1"/>
                </a:solidFill>
              </a:defRPr>
            </a:lvl1pPr>
          </a:lstStyle>
          <a:p>
            <a:endParaRPr lang="en-US" dirty="0"/>
          </a:p>
        </p:txBody>
      </p:sp>
      <p:sp>
        <p:nvSpPr>
          <p:cNvPr id="3" name="Subtitle 2"/>
          <p:cNvSpPr>
            <a:spLocks noGrp="1"/>
          </p:cNvSpPr>
          <p:nvPr>
            <p:ph type="subTitle" idx="1"/>
          </p:nvPr>
        </p:nvSpPr>
        <p:spPr>
          <a:xfrm>
            <a:off x="0" y="3685428"/>
            <a:ext cx="9144000" cy="840495"/>
          </a:xfrm>
        </p:spPr>
        <p:txBody>
          <a:bodyPr anchor="ctr">
            <a:normAutofit/>
          </a:bodyPr>
          <a:lstStyle>
            <a:lvl1pPr marL="0" indent="0" algn="ctr">
              <a:lnSpc>
                <a:spcPct val="90000"/>
              </a:lnSpc>
              <a:spcBef>
                <a:spcPts val="0"/>
              </a:spcBef>
              <a:buNone/>
              <a:defRPr sz="28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7" name="Picture 6" descr="ACA_4-color Primary_WITH UR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8315" y="541341"/>
            <a:ext cx="2973068" cy="1933700"/>
          </a:xfrm>
          <a:prstGeom prst="rect">
            <a:avLst/>
          </a:prstGeom>
        </p:spPr>
      </p:pic>
      <p:sp>
        <p:nvSpPr>
          <p:cNvPr id="8" name="Rectangle 7"/>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7929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ree Column Content_no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30982005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7230224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31679378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95300" y="1316038"/>
            <a:ext cx="8147050" cy="4697412"/>
          </a:xfrm>
        </p:spPr>
        <p:txBody>
          <a:bodyPr/>
          <a:lstStyle/>
          <a:p>
            <a:endParaRPr lang="en-US"/>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781685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multiple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Picture Placeholder 7"/>
          <p:cNvSpPr>
            <a:spLocks noGrp="1"/>
          </p:cNvSpPr>
          <p:nvPr>
            <p:ph type="pic" sz="quarter" idx="10"/>
          </p:nvPr>
        </p:nvSpPr>
        <p:spPr>
          <a:xfrm>
            <a:off x="507543"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2621790"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736037"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50284"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507543"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13"/>
          <p:cNvSpPr>
            <a:spLocks noGrp="1"/>
          </p:cNvSpPr>
          <p:nvPr>
            <p:ph type="body" sz="quarter" idx="15"/>
          </p:nvPr>
        </p:nvSpPr>
        <p:spPr>
          <a:xfrm>
            <a:off x="2621790"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13"/>
          <p:cNvSpPr>
            <a:spLocks noGrp="1"/>
          </p:cNvSpPr>
          <p:nvPr>
            <p:ph type="body" sz="quarter" idx="16"/>
          </p:nvPr>
        </p:nvSpPr>
        <p:spPr>
          <a:xfrm>
            <a:off x="4736037"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3"/>
          <p:cNvSpPr>
            <a:spLocks noGrp="1"/>
          </p:cNvSpPr>
          <p:nvPr>
            <p:ph type="body" sz="quarter" idx="17"/>
          </p:nvPr>
        </p:nvSpPr>
        <p:spPr>
          <a:xfrm>
            <a:off x="6850284"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3" name="Picture 12"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4"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7204708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_White">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312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_ Fuschia">
    <p:bg>
      <p:bgPr>
        <a:solidFill>
          <a:schemeClr val="accent2"/>
        </a:solidFill>
        <a:effectLst/>
      </p:bgPr>
    </p:bg>
    <p:spTree>
      <p:nvGrpSpPr>
        <p:cNvPr id="1" name=""/>
        <p:cNvGrpSpPr/>
        <p:nvPr/>
      </p:nvGrpSpPr>
      <p:grpSpPr>
        <a:xfrm>
          <a:off x="0" y="0"/>
          <a:ext cx="0" cy="0"/>
          <a:chOff x="0" y="0"/>
          <a:chExt cx="0" cy="0"/>
        </a:xfrm>
      </p:grpSpPr>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
        <p:nvSpPr>
          <p:cNvPr id="12" name="Rectangle 11"/>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6679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_ Yellow">
    <p:bg>
      <p:bgPr>
        <a:solidFill>
          <a:schemeClr val="accent3"/>
        </a:solidFill>
        <a:effectLst/>
      </p:bgPr>
    </p:bg>
    <p:spTree>
      <p:nvGrpSpPr>
        <p:cNvPr id="1" name=""/>
        <p:cNvGrpSpPr/>
        <p:nvPr/>
      </p:nvGrpSpPr>
      <p:grpSpPr>
        <a:xfrm>
          <a:off x="0" y="0"/>
          <a:ext cx="0" cy="0"/>
          <a:chOff x="0" y="0"/>
          <a:chExt cx="0" cy="0"/>
        </a:xfrm>
      </p:grpSpPr>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2" name="Rectangle 11"/>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143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page Slide">
    <p:spTree>
      <p:nvGrpSpPr>
        <p:cNvPr id="1" name=""/>
        <p:cNvGrpSpPr/>
        <p:nvPr/>
      </p:nvGrpSpPr>
      <p:grpSpPr>
        <a:xfrm>
          <a:off x="0" y="0"/>
          <a:ext cx="0" cy="0"/>
          <a:chOff x="0" y="0"/>
          <a:chExt cx="0" cy="0"/>
        </a:xfrm>
      </p:grpSpPr>
      <p:sp>
        <p:nvSpPr>
          <p:cNvPr id="10" name="Oval 9"/>
          <p:cNvSpPr/>
          <p:nvPr userDrawn="1"/>
        </p:nvSpPr>
        <p:spPr>
          <a:xfrm rot="5400000">
            <a:off x="2026729" y="4872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1" name="Oval 10"/>
          <p:cNvSpPr/>
          <p:nvPr userDrawn="1"/>
        </p:nvSpPr>
        <p:spPr>
          <a:xfrm rot="5400000">
            <a:off x="1942584" y="6128874"/>
            <a:ext cx="409629" cy="409629"/>
          </a:xfrm>
          <a:prstGeom prst="ellipse">
            <a:avLst/>
          </a:prstGeom>
          <a:solidFill>
            <a:schemeClr val="accent2"/>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2" name="Oval 11"/>
          <p:cNvSpPr/>
          <p:nvPr userDrawn="1"/>
        </p:nvSpPr>
        <p:spPr>
          <a:xfrm rot="5400000">
            <a:off x="1333337" y="47122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userDrawn="1"/>
        </p:nvSpPr>
        <p:spPr>
          <a:xfrm rot="5400000">
            <a:off x="912804" y="570503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Oval 15"/>
          <p:cNvSpPr/>
          <p:nvPr userDrawn="1"/>
        </p:nvSpPr>
        <p:spPr>
          <a:xfrm rot="5400000">
            <a:off x="1346760" y="5165725"/>
            <a:ext cx="595824" cy="595824"/>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7" name="Oval 16"/>
          <p:cNvSpPr/>
          <p:nvPr userDrawn="1"/>
        </p:nvSpPr>
        <p:spPr>
          <a:xfrm rot="5400000">
            <a:off x="1427458" y="5979918"/>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1" name="Freeform 60"/>
          <p:cNvSpPr/>
          <p:nvPr userDrawn="1"/>
        </p:nvSpPr>
        <p:spPr>
          <a:xfrm rot="5400000">
            <a:off x="1527132" y="6381290"/>
            <a:ext cx="319496" cy="595824"/>
          </a:xfrm>
          <a:custGeom>
            <a:avLst/>
            <a:gdLst>
              <a:gd name="connsiteX0" fmla="*/ 0 w 319496"/>
              <a:gd name="connsiteY0" fmla="*/ 297912 h 595824"/>
              <a:gd name="connsiteX1" fmla="*/ 297912 w 319496"/>
              <a:gd name="connsiteY1" fmla="*/ 0 h 595824"/>
              <a:gd name="connsiteX2" fmla="*/ 319496 w 319496"/>
              <a:gd name="connsiteY2" fmla="*/ 2176 h 595824"/>
              <a:gd name="connsiteX3" fmla="*/ 319496 w 319496"/>
              <a:gd name="connsiteY3" fmla="*/ 593648 h 595824"/>
              <a:gd name="connsiteX4" fmla="*/ 297912 w 319496"/>
              <a:gd name="connsiteY4" fmla="*/ 595824 h 595824"/>
              <a:gd name="connsiteX5" fmla="*/ 0 w 319496"/>
              <a:gd name="connsiteY5" fmla="*/ 297912 h 59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496" h="595824">
                <a:moveTo>
                  <a:pt x="0" y="297912"/>
                </a:moveTo>
                <a:cubicBezTo>
                  <a:pt x="0" y="133380"/>
                  <a:pt x="133380" y="0"/>
                  <a:pt x="297912" y="0"/>
                </a:cubicBezTo>
                <a:lnTo>
                  <a:pt x="319496" y="2176"/>
                </a:lnTo>
                <a:lnTo>
                  <a:pt x="319496" y="593648"/>
                </a:lnTo>
                <a:lnTo>
                  <a:pt x="297912" y="595824"/>
                </a:lnTo>
                <a:cubicBezTo>
                  <a:pt x="133380" y="595824"/>
                  <a:pt x="0" y="462444"/>
                  <a:pt x="0" y="297912"/>
                </a:cubicBezTo>
                <a:close/>
              </a:path>
            </a:pathLst>
          </a:cu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userDrawn="1"/>
        </p:nvSpPr>
        <p:spPr>
          <a:xfrm rot="5400000">
            <a:off x="879022" y="62301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userDrawn="1"/>
        </p:nvSpPr>
        <p:spPr>
          <a:xfrm rot="5400000">
            <a:off x="512605" y="49957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1" name="Oval 20"/>
          <p:cNvSpPr/>
          <p:nvPr userDrawn="1"/>
        </p:nvSpPr>
        <p:spPr>
          <a:xfrm rot="5400000">
            <a:off x="329387" y="5565072"/>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2" name="Oval 21"/>
          <p:cNvSpPr/>
          <p:nvPr userDrawn="1"/>
        </p:nvSpPr>
        <p:spPr>
          <a:xfrm rot="5400000">
            <a:off x="956491" y="4596113"/>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userDrawn="1"/>
        </p:nvSpPr>
        <p:spPr>
          <a:xfrm rot="5400000">
            <a:off x="149050" y="6128875"/>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 name="Oval 23"/>
          <p:cNvSpPr/>
          <p:nvPr userDrawn="1"/>
        </p:nvSpPr>
        <p:spPr>
          <a:xfrm rot="5400000">
            <a:off x="172942" y="509085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5" name="Oval 24"/>
          <p:cNvSpPr/>
          <p:nvPr userDrawn="1"/>
        </p:nvSpPr>
        <p:spPr>
          <a:xfrm rot="5400000">
            <a:off x="2166052" y="542526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Oval 25"/>
          <p:cNvSpPr/>
          <p:nvPr userDrawn="1"/>
        </p:nvSpPr>
        <p:spPr>
          <a:xfrm rot="16200000">
            <a:off x="566968" y="658462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7" name="Oval 26"/>
          <p:cNvSpPr/>
          <p:nvPr userDrawn="1"/>
        </p:nvSpPr>
        <p:spPr>
          <a:xfrm rot="5400000">
            <a:off x="1333337" y="129056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8" name="Oval 27"/>
          <p:cNvSpPr/>
          <p:nvPr userDrawn="1"/>
        </p:nvSpPr>
        <p:spPr>
          <a:xfrm rot="5400000">
            <a:off x="1698280" y="1975228"/>
            <a:ext cx="260673" cy="260673"/>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Oval 28"/>
          <p:cNvSpPr/>
          <p:nvPr userDrawn="1"/>
        </p:nvSpPr>
        <p:spPr>
          <a:xfrm rot="16200000">
            <a:off x="1910544" y="159816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0" name="Oval 29"/>
          <p:cNvSpPr/>
          <p:nvPr userDrawn="1"/>
        </p:nvSpPr>
        <p:spPr>
          <a:xfrm rot="16200000">
            <a:off x="1983532" y="101127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1" name="Oval 30"/>
          <p:cNvSpPr/>
          <p:nvPr userDrawn="1"/>
        </p:nvSpPr>
        <p:spPr>
          <a:xfrm rot="16200000">
            <a:off x="1582095" y="79528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2" name="Oval 31"/>
          <p:cNvSpPr/>
          <p:nvPr userDrawn="1"/>
        </p:nvSpPr>
        <p:spPr>
          <a:xfrm rot="16200000">
            <a:off x="1436118" y="32086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3" name="Oval 32"/>
          <p:cNvSpPr/>
          <p:nvPr userDrawn="1"/>
        </p:nvSpPr>
        <p:spPr>
          <a:xfrm rot="16200000">
            <a:off x="887409" y="14209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Oval 33"/>
          <p:cNvSpPr/>
          <p:nvPr userDrawn="1"/>
        </p:nvSpPr>
        <p:spPr>
          <a:xfrm rot="16200000">
            <a:off x="1910544" y="130197"/>
            <a:ext cx="670302" cy="670302"/>
          </a:xfrm>
          <a:prstGeom prst="ellipse">
            <a:avLst/>
          </a:prstGeom>
          <a:solidFill>
            <a:srgbClr val="A30046"/>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5" name="Oval 34"/>
          <p:cNvSpPr/>
          <p:nvPr userDrawn="1"/>
        </p:nvSpPr>
        <p:spPr>
          <a:xfrm rot="5400000">
            <a:off x="336088" y="21078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4" name="Freeform 63"/>
          <p:cNvSpPr/>
          <p:nvPr userDrawn="1"/>
        </p:nvSpPr>
        <p:spPr>
          <a:xfrm rot="5400000">
            <a:off x="-60789" y="565396"/>
            <a:ext cx="595824" cy="459777"/>
          </a:xfrm>
          <a:custGeom>
            <a:avLst/>
            <a:gdLst>
              <a:gd name="connsiteX0" fmla="*/ 0 w 595824"/>
              <a:gd name="connsiteY0" fmla="*/ 297912 h 459777"/>
              <a:gd name="connsiteX1" fmla="*/ 297912 w 595824"/>
              <a:gd name="connsiteY1" fmla="*/ 0 h 459777"/>
              <a:gd name="connsiteX2" fmla="*/ 595824 w 595824"/>
              <a:gd name="connsiteY2" fmla="*/ 297912 h 459777"/>
              <a:gd name="connsiteX3" fmla="*/ 572413 w 595824"/>
              <a:gd name="connsiteY3" fmla="*/ 413873 h 459777"/>
              <a:gd name="connsiteX4" fmla="*/ 547497 w 595824"/>
              <a:gd name="connsiteY4" fmla="*/ 459777 h 459777"/>
              <a:gd name="connsiteX5" fmla="*/ 48328 w 595824"/>
              <a:gd name="connsiteY5" fmla="*/ 459777 h 459777"/>
              <a:gd name="connsiteX6" fmla="*/ 23411 w 595824"/>
              <a:gd name="connsiteY6" fmla="*/ 413873 h 459777"/>
              <a:gd name="connsiteX7" fmla="*/ 0 w 595824"/>
              <a:gd name="connsiteY7" fmla="*/ 297912 h 4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24" h="459777">
                <a:moveTo>
                  <a:pt x="0" y="297912"/>
                </a:moveTo>
                <a:cubicBezTo>
                  <a:pt x="0" y="133380"/>
                  <a:pt x="133380" y="0"/>
                  <a:pt x="297912" y="0"/>
                </a:cubicBezTo>
                <a:cubicBezTo>
                  <a:pt x="462444" y="0"/>
                  <a:pt x="595824" y="133380"/>
                  <a:pt x="595824" y="297912"/>
                </a:cubicBezTo>
                <a:cubicBezTo>
                  <a:pt x="595824" y="339045"/>
                  <a:pt x="587488" y="378231"/>
                  <a:pt x="572413" y="413873"/>
                </a:cubicBezTo>
                <a:lnTo>
                  <a:pt x="547497" y="459777"/>
                </a:lnTo>
                <a:lnTo>
                  <a:pt x="48328" y="459777"/>
                </a:lnTo>
                <a:lnTo>
                  <a:pt x="23411" y="413873"/>
                </a:lnTo>
                <a:cubicBezTo>
                  <a:pt x="8336" y="378231"/>
                  <a:pt x="0" y="339045"/>
                  <a:pt x="0" y="297912"/>
                </a:cubicBezTo>
                <a:close/>
              </a:path>
            </a:pathLst>
          </a:custGeom>
          <a:solidFill>
            <a:srgbClr val="005596"/>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Oval 36"/>
          <p:cNvSpPr/>
          <p:nvPr userDrawn="1"/>
        </p:nvSpPr>
        <p:spPr>
          <a:xfrm rot="16200000">
            <a:off x="548352" y="1730732"/>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Oval 37"/>
          <p:cNvSpPr/>
          <p:nvPr userDrawn="1"/>
        </p:nvSpPr>
        <p:spPr>
          <a:xfrm rot="16200000">
            <a:off x="866373" y="2062146"/>
            <a:ext cx="409629" cy="409629"/>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9" name="Oval 38"/>
          <p:cNvSpPr/>
          <p:nvPr userDrawn="1"/>
        </p:nvSpPr>
        <p:spPr>
          <a:xfrm rot="16200000">
            <a:off x="400858" y="101854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0" name="Oval 39"/>
          <p:cNvSpPr/>
          <p:nvPr userDrawn="1"/>
        </p:nvSpPr>
        <p:spPr>
          <a:xfrm rot="16200000">
            <a:off x="336238" y="154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1" name="Oval 40"/>
          <p:cNvSpPr/>
          <p:nvPr userDrawn="1"/>
        </p:nvSpPr>
        <p:spPr>
          <a:xfrm rot="16200000">
            <a:off x="210087" y="147401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Oval 41"/>
          <p:cNvSpPr/>
          <p:nvPr userDrawn="1"/>
        </p:nvSpPr>
        <p:spPr>
          <a:xfrm rot="16200000">
            <a:off x="2139388" y="2150434"/>
            <a:ext cx="409629" cy="409629"/>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3" name="Oval 42"/>
          <p:cNvSpPr/>
          <p:nvPr userDrawn="1"/>
        </p:nvSpPr>
        <p:spPr>
          <a:xfrm rot="16200000">
            <a:off x="919354" y="64346"/>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4" name="Oval 43"/>
          <p:cNvSpPr/>
          <p:nvPr userDrawn="1"/>
        </p:nvSpPr>
        <p:spPr>
          <a:xfrm rot="16200000">
            <a:off x="2347333" y="1607774"/>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5" name="Oval 44"/>
          <p:cNvSpPr/>
          <p:nvPr userDrawn="1"/>
        </p:nvSpPr>
        <p:spPr>
          <a:xfrm rot="16200000">
            <a:off x="667112" y="441549"/>
            <a:ext cx="539966" cy="545115"/>
          </a:xfrm>
          <a:prstGeom prst="ellipse">
            <a:avLst/>
          </a:prstGeom>
          <a:solidFill>
            <a:schemeClr val="accent3"/>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6" name="Rectangle 45"/>
          <p:cNvSpPr/>
          <p:nvPr userDrawn="1"/>
        </p:nvSpPr>
        <p:spPr>
          <a:xfrm>
            <a:off x="-28855" y="2368473"/>
            <a:ext cx="9172855" cy="2227640"/>
          </a:xfrm>
          <a:prstGeom prst="rect">
            <a:avLst/>
          </a:prstGeom>
          <a:solidFill>
            <a:srgbClr val="A300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userDrawn="1"/>
        </p:nvSpPr>
        <p:spPr>
          <a:xfrm rot="5400000">
            <a:off x="1476336" y="241316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8" name="Oval 47"/>
          <p:cNvSpPr/>
          <p:nvPr userDrawn="1"/>
        </p:nvSpPr>
        <p:spPr>
          <a:xfrm rot="5400000">
            <a:off x="1958953" y="37341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9" name="Oval 48"/>
          <p:cNvSpPr/>
          <p:nvPr userDrawn="1"/>
        </p:nvSpPr>
        <p:spPr>
          <a:xfrm rot="5400000">
            <a:off x="1288651" y="3033562"/>
            <a:ext cx="670302" cy="670302"/>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0" name="Oval 49"/>
          <p:cNvSpPr/>
          <p:nvPr userDrawn="1"/>
        </p:nvSpPr>
        <p:spPr>
          <a:xfrm rot="5400000">
            <a:off x="-2291" y="4153803"/>
            <a:ext cx="260673" cy="260673"/>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1" name="Oval 50"/>
          <p:cNvSpPr/>
          <p:nvPr userDrawn="1"/>
        </p:nvSpPr>
        <p:spPr>
          <a:xfrm rot="16200000">
            <a:off x="992884" y="2686400"/>
            <a:ext cx="260673" cy="260673"/>
          </a:xfrm>
          <a:prstGeom prst="ellipse">
            <a:avLst/>
          </a:prstGeom>
          <a:solidFill>
            <a:schemeClr val="bg1"/>
          </a:solidFill>
          <a:ln w="19050" cmpd="sng">
            <a:solidFill>
              <a:schemeClr val="accent2"/>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2" name="Oval 51"/>
          <p:cNvSpPr/>
          <p:nvPr userDrawn="1"/>
        </p:nvSpPr>
        <p:spPr>
          <a:xfrm rot="16200000">
            <a:off x="2005621" y="273864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3" name="Oval 52"/>
          <p:cNvSpPr/>
          <p:nvPr userDrawn="1"/>
        </p:nvSpPr>
        <p:spPr>
          <a:xfrm rot="16200000">
            <a:off x="2133904" y="4198137"/>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4" name="Oval 53"/>
          <p:cNvSpPr/>
          <p:nvPr userDrawn="1"/>
        </p:nvSpPr>
        <p:spPr>
          <a:xfrm rot="5400000">
            <a:off x="2293048" y="3483555"/>
            <a:ext cx="260673" cy="260673"/>
          </a:xfrm>
          <a:prstGeom prst="ellipse">
            <a:avLst/>
          </a:prstGeom>
          <a:solidFill>
            <a:schemeClr val="bg1"/>
          </a:solidFill>
          <a:ln w="19050" cmpd="sng">
            <a:no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5" name="Oval 54"/>
          <p:cNvSpPr/>
          <p:nvPr userDrawn="1"/>
        </p:nvSpPr>
        <p:spPr>
          <a:xfrm rot="5400000">
            <a:off x="114144" y="254573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6" name="Oval 55"/>
          <p:cNvSpPr/>
          <p:nvPr userDrawn="1"/>
        </p:nvSpPr>
        <p:spPr>
          <a:xfrm rot="5400000">
            <a:off x="664537" y="291067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7" name="Oval 56"/>
          <p:cNvSpPr/>
          <p:nvPr userDrawn="1"/>
        </p:nvSpPr>
        <p:spPr>
          <a:xfrm rot="5400000">
            <a:off x="810514" y="33850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8" name="Oval 57"/>
          <p:cNvSpPr/>
          <p:nvPr userDrawn="1"/>
        </p:nvSpPr>
        <p:spPr>
          <a:xfrm rot="5400000">
            <a:off x="555053" y="3969008"/>
            <a:ext cx="260673" cy="260673"/>
          </a:xfrm>
          <a:prstGeom prst="ellipse">
            <a:avLst/>
          </a:prstGeom>
          <a:solidFill>
            <a:schemeClr val="bg1"/>
          </a:solidFill>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9" name="Oval 58"/>
          <p:cNvSpPr/>
          <p:nvPr userDrawn="1"/>
        </p:nvSpPr>
        <p:spPr>
          <a:xfrm rot="5400000">
            <a:off x="1031934" y="383643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0" name="Oval 59"/>
          <p:cNvSpPr/>
          <p:nvPr userDrawn="1"/>
        </p:nvSpPr>
        <p:spPr>
          <a:xfrm rot="5400000">
            <a:off x="-28855" y="3268712"/>
            <a:ext cx="595824" cy="595824"/>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2" name="Oval 61"/>
          <p:cNvSpPr/>
          <p:nvPr userDrawn="1"/>
        </p:nvSpPr>
        <p:spPr>
          <a:xfrm rot="5400000">
            <a:off x="1594010" y="4297214"/>
            <a:ext cx="409629" cy="409629"/>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3" name="Oval 62"/>
          <p:cNvSpPr/>
          <p:nvPr userDrawn="1"/>
        </p:nvSpPr>
        <p:spPr>
          <a:xfrm rot="5400000">
            <a:off x="204263" y="4465776"/>
            <a:ext cx="260673" cy="260673"/>
          </a:xfrm>
          <a:prstGeom prst="ellipse">
            <a:avLst/>
          </a:prstGeom>
          <a:solidFill>
            <a:schemeClr val="tx2"/>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 name="Title 1"/>
          <p:cNvSpPr>
            <a:spLocks noGrp="1"/>
          </p:cNvSpPr>
          <p:nvPr>
            <p:ph type="ctrTitle"/>
          </p:nvPr>
        </p:nvSpPr>
        <p:spPr>
          <a:xfrm>
            <a:off x="3105951" y="2514198"/>
            <a:ext cx="5483013" cy="1024191"/>
          </a:xfrm>
        </p:spPr>
        <p:txBody>
          <a:bodyPr anchor="b" anchorCtr="0">
            <a:normAutofit/>
          </a:bodyPr>
          <a:lstStyle>
            <a:lvl1pPr algn="l">
              <a:defRPr sz="3600" b="1" spc="-10" baseline="0">
                <a:solidFill>
                  <a:schemeClr val="bg1"/>
                </a:solidFill>
              </a:defRPr>
            </a:lvl1pPr>
          </a:lstStyle>
          <a:p>
            <a:endParaRPr lang="en-US" dirty="0"/>
          </a:p>
        </p:txBody>
      </p:sp>
      <p:sp>
        <p:nvSpPr>
          <p:cNvPr id="3" name="Subtitle 2"/>
          <p:cNvSpPr>
            <a:spLocks noGrp="1"/>
          </p:cNvSpPr>
          <p:nvPr>
            <p:ph type="subTitle" idx="1"/>
          </p:nvPr>
        </p:nvSpPr>
        <p:spPr>
          <a:xfrm>
            <a:off x="3105951" y="3593580"/>
            <a:ext cx="5483013" cy="840495"/>
          </a:xfrm>
        </p:spPr>
        <p:txBody>
          <a:bodyPr>
            <a:normAutofit/>
          </a:bodyPr>
          <a:lstStyle>
            <a:lvl1pPr marL="0" indent="0" algn="l">
              <a:lnSpc>
                <a:spcPct val="90000"/>
              </a:lnSpc>
              <a:spcBef>
                <a:spcPts val="0"/>
              </a:spcBef>
              <a:buNone/>
              <a:defRPr sz="2800"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2614" y="208822"/>
            <a:ext cx="1725842" cy="1040984"/>
          </a:xfrm>
          <a:prstGeom prst="rect">
            <a:avLst/>
          </a:prstGeom>
        </p:spPr>
      </p:pic>
    </p:spTree>
    <p:extLst>
      <p:ext uri="{BB962C8B-B14F-4D97-AF65-F5344CB8AC3E}">
        <p14:creationId xmlns:p14="http://schemas.microsoft.com/office/powerpoint/2010/main" val="33205194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Coverpag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16163"/>
          <a:stretch/>
        </p:blipFill>
        <p:spPr>
          <a:xfrm>
            <a:off x="0" y="5012684"/>
            <a:ext cx="9144000" cy="1607397"/>
          </a:xfrm>
          <a:prstGeom prst="rect">
            <a:avLst/>
          </a:prstGeom>
          <a:ln>
            <a:noFill/>
          </a:ln>
          <a:effectLst/>
        </p:spPr>
      </p:pic>
      <p:sp>
        <p:nvSpPr>
          <p:cNvPr id="2" name="Title 1"/>
          <p:cNvSpPr>
            <a:spLocks noGrp="1"/>
          </p:cNvSpPr>
          <p:nvPr>
            <p:ph type="ctrTitle"/>
          </p:nvPr>
        </p:nvSpPr>
        <p:spPr>
          <a:xfrm>
            <a:off x="0" y="2606046"/>
            <a:ext cx="9144000" cy="1024191"/>
          </a:xfrm>
        </p:spPr>
        <p:txBody>
          <a:bodyPr anchor="ctr" anchorCtr="0">
            <a:normAutofit/>
          </a:bodyPr>
          <a:lstStyle>
            <a:lvl1pPr algn="ctr">
              <a:defRPr sz="4000" b="1" spc="-10" baseline="0">
                <a:solidFill>
                  <a:schemeClr val="tx1"/>
                </a:solidFill>
              </a:defRPr>
            </a:lvl1pPr>
          </a:lstStyle>
          <a:p>
            <a:endParaRPr lang="en-US" dirty="0"/>
          </a:p>
        </p:txBody>
      </p:sp>
      <p:sp>
        <p:nvSpPr>
          <p:cNvPr id="3" name="Subtitle 2"/>
          <p:cNvSpPr>
            <a:spLocks noGrp="1"/>
          </p:cNvSpPr>
          <p:nvPr>
            <p:ph type="subTitle" idx="1"/>
          </p:nvPr>
        </p:nvSpPr>
        <p:spPr>
          <a:xfrm>
            <a:off x="0" y="3685428"/>
            <a:ext cx="9144000" cy="840495"/>
          </a:xfrm>
        </p:spPr>
        <p:txBody>
          <a:bodyPr anchor="ctr">
            <a:normAutofit/>
          </a:bodyPr>
          <a:lstStyle>
            <a:lvl1pPr marL="0" indent="0" algn="ctr">
              <a:lnSpc>
                <a:spcPct val="90000"/>
              </a:lnSpc>
              <a:spcBef>
                <a:spcPts val="0"/>
              </a:spcBef>
              <a:buNone/>
              <a:defRPr sz="28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1606" y="486803"/>
            <a:ext cx="2706486" cy="1632482"/>
          </a:xfrm>
          <a:prstGeom prst="rect">
            <a:avLst/>
          </a:prstGeom>
        </p:spPr>
      </p:pic>
      <p:sp>
        <p:nvSpPr>
          <p:cNvPr id="8" name="Rectangle 7"/>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4186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page Slide">
    <p:spTree>
      <p:nvGrpSpPr>
        <p:cNvPr id="1" name=""/>
        <p:cNvGrpSpPr/>
        <p:nvPr/>
      </p:nvGrpSpPr>
      <p:grpSpPr>
        <a:xfrm>
          <a:off x="0" y="0"/>
          <a:ext cx="0" cy="0"/>
          <a:chOff x="0" y="0"/>
          <a:chExt cx="0" cy="0"/>
        </a:xfrm>
      </p:grpSpPr>
      <p:sp>
        <p:nvSpPr>
          <p:cNvPr id="7" name="Rectangle 6"/>
          <p:cNvSpPr/>
          <p:nvPr userDrawn="1"/>
        </p:nvSpPr>
        <p:spPr>
          <a:xfrm>
            <a:off x="1827839" y="2424715"/>
            <a:ext cx="7316160" cy="37525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827839" y="0"/>
            <a:ext cx="0" cy="685800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0"/>
            <a:ext cx="171239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76963" y="2405472"/>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0003" y="6175700"/>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328088" y="3252198"/>
            <a:ext cx="6657180" cy="798286"/>
          </a:xfrm>
        </p:spPr>
        <p:txBody>
          <a:bodyPr anchor="b" anchorCtr="0">
            <a:normAutofit/>
          </a:bodyPr>
          <a:lstStyle>
            <a:lvl1pPr algn="l">
              <a:defRPr sz="3600" b="1" spc="-10" baseline="0">
                <a:solidFill>
                  <a:srgbClr val="FFFFFF"/>
                </a:solidFill>
              </a:defRPr>
            </a:lvl1pPr>
          </a:lstStyle>
          <a:p>
            <a:endParaRPr lang="en-US" dirty="0"/>
          </a:p>
        </p:txBody>
      </p:sp>
      <p:sp>
        <p:nvSpPr>
          <p:cNvPr id="3" name="Subtitle 2"/>
          <p:cNvSpPr>
            <a:spLocks noGrp="1"/>
          </p:cNvSpPr>
          <p:nvPr>
            <p:ph type="subTitle" idx="1"/>
          </p:nvPr>
        </p:nvSpPr>
        <p:spPr>
          <a:xfrm>
            <a:off x="2328088" y="4291062"/>
            <a:ext cx="6657180" cy="655108"/>
          </a:xfrm>
        </p:spPr>
        <p:txBody>
          <a:bodyPr anchor="t">
            <a:normAutofit/>
          </a:bodyPr>
          <a:lstStyle>
            <a:lvl1pPr marL="0" indent="0" algn="l">
              <a:lnSpc>
                <a:spcPct val="90000"/>
              </a:lnSpc>
              <a:spcBef>
                <a:spcPts val="0"/>
              </a:spcBef>
              <a:buNone/>
              <a:defRPr sz="2800" spc="-1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0" name="Picture 9"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6229" y="227633"/>
            <a:ext cx="2149039" cy="1397750"/>
          </a:xfrm>
          <a:prstGeom prst="rect">
            <a:avLst/>
          </a:prstGeom>
        </p:spPr>
      </p:pic>
    </p:spTree>
    <p:extLst>
      <p:ext uri="{BB962C8B-B14F-4D97-AF65-F5344CB8AC3E}">
        <p14:creationId xmlns:p14="http://schemas.microsoft.com/office/powerpoint/2010/main" val="10123324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Coverpage Slide">
    <p:spTree>
      <p:nvGrpSpPr>
        <p:cNvPr id="1" name=""/>
        <p:cNvGrpSpPr/>
        <p:nvPr/>
      </p:nvGrpSpPr>
      <p:grpSpPr>
        <a:xfrm>
          <a:off x="0" y="0"/>
          <a:ext cx="0" cy="0"/>
          <a:chOff x="0" y="0"/>
          <a:chExt cx="0" cy="0"/>
        </a:xfrm>
      </p:grpSpPr>
      <p:sp>
        <p:nvSpPr>
          <p:cNvPr id="7" name="Rectangle 6"/>
          <p:cNvSpPr/>
          <p:nvPr userDrawn="1"/>
        </p:nvSpPr>
        <p:spPr>
          <a:xfrm>
            <a:off x="1827839" y="2424715"/>
            <a:ext cx="7316160" cy="37525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827839" y="0"/>
            <a:ext cx="0" cy="685800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0"/>
            <a:ext cx="171239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76963" y="2405472"/>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0003" y="6175700"/>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328088" y="3252198"/>
            <a:ext cx="6657180" cy="798286"/>
          </a:xfrm>
        </p:spPr>
        <p:txBody>
          <a:bodyPr anchor="b" anchorCtr="0">
            <a:normAutofit/>
          </a:bodyPr>
          <a:lstStyle>
            <a:lvl1pPr algn="l">
              <a:defRPr sz="3600" b="1" spc="-10" baseline="0">
                <a:solidFill>
                  <a:srgbClr val="FFFFFF"/>
                </a:solidFill>
              </a:defRPr>
            </a:lvl1pPr>
          </a:lstStyle>
          <a:p>
            <a:endParaRPr lang="en-US" dirty="0"/>
          </a:p>
        </p:txBody>
      </p:sp>
      <p:sp>
        <p:nvSpPr>
          <p:cNvPr id="3" name="Subtitle 2"/>
          <p:cNvSpPr>
            <a:spLocks noGrp="1"/>
          </p:cNvSpPr>
          <p:nvPr>
            <p:ph type="subTitle" idx="1"/>
          </p:nvPr>
        </p:nvSpPr>
        <p:spPr>
          <a:xfrm>
            <a:off x="2328088" y="4291062"/>
            <a:ext cx="6657180" cy="655108"/>
          </a:xfrm>
        </p:spPr>
        <p:txBody>
          <a:bodyPr anchor="t">
            <a:normAutofit/>
          </a:bodyPr>
          <a:lstStyle>
            <a:lvl1pPr marL="0" indent="0" algn="l">
              <a:lnSpc>
                <a:spcPct val="90000"/>
              </a:lnSpc>
              <a:spcBef>
                <a:spcPts val="0"/>
              </a:spcBef>
              <a:buNone/>
              <a:defRPr sz="2800" spc="-1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8252" y="278386"/>
            <a:ext cx="1867016" cy="1126136"/>
          </a:xfrm>
          <a:prstGeom prst="rect">
            <a:avLst/>
          </a:prstGeom>
        </p:spPr>
      </p:pic>
    </p:spTree>
    <p:extLst>
      <p:ext uri="{BB962C8B-B14F-4D97-AF65-F5344CB8AC3E}">
        <p14:creationId xmlns:p14="http://schemas.microsoft.com/office/powerpoint/2010/main" val="37372061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Coverpage Slide">
    <p:spTree>
      <p:nvGrpSpPr>
        <p:cNvPr id="1" name=""/>
        <p:cNvGrpSpPr/>
        <p:nvPr/>
      </p:nvGrpSpPr>
      <p:grpSpPr>
        <a:xfrm>
          <a:off x="0" y="0"/>
          <a:ext cx="0" cy="0"/>
          <a:chOff x="0" y="0"/>
          <a:chExt cx="0" cy="0"/>
        </a:xfrm>
      </p:grpSpPr>
      <p:sp>
        <p:nvSpPr>
          <p:cNvPr id="10" name="Rectangle 9"/>
          <p:cNvSpPr/>
          <p:nvPr userDrawn="1"/>
        </p:nvSpPr>
        <p:spPr>
          <a:xfrm>
            <a:off x="4636937" y="192438"/>
            <a:ext cx="2067809" cy="203984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287083" y="192438"/>
            <a:ext cx="4213648" cy="4156655"/>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820186" y="192438"/>
            <a:ext cx="2067809" cy="203984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636937" y="2318875"/>
            <a:ext cx="2067809" cy="203984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Rectangle 16"/>
          <p:cNvSpPr/>
          <p:nvPr userDrawn="1"/>
        </p:nvSpPr>
        <p:spPr>
          <a:xfrm>
            <a:off x="6800946" y="2318875"/>
            <a:ext cx="2067809" cy="2030218"/>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9" name="Title 1"/>
          <p:cNvSpPr>
            <a:spLocks noGrp="1"/>
          </p:cNvSpPr>
          <p:nvPr>
            <p:ph type="ctrTitle"/>
          </p:nvPr>
        </p:nvSpPr>
        <p:spPr>
          <a:xfrm>
            <a:off x="4636937" y="4455076"/>
            <a:ext cx="4231818" cy="1107524"/>
          </a:xfrm>
        </p:spPr>
        <p:txBody>
          <a:bodyPr anchor="b" anchorCtr="0">
            <a:normAutofit/>
          </a:bodyPr>
          <a:lstStyle>
            <a:lvl1pPr algn="l">
              <a:defRPr sz="3600" b="1" spc="-10" baseline="0">
                <a:solidFill>
                  <a:schemeClr val="tx1"/>
                </a:solidFill>
              </a:defRPr>
            </a:lvl1pPr>
          </a:lstStyle>
          <a:p>
            <a:endParaRPr lang="en-US" dirty="0"/>
          </a:p>
        </p:txBody>
      </p:sp>
      <p:sp>
        <p:nvSpPr>
          <p:cNvPr id="20" name="Subtitle 2"/>
          <p:cNvSpPr>
            <a:spLocks noGrp="1"/>
          </p:cNvSpPr>
          <p:nvPr>
            <p:ph type="subTitle" idx="1"/>
          </p:nvPr>
        </p:nvSpPr>
        <p:spPr>
          <a:xfrm>
            <a:off x="4636937" y="5649226"/>
            <a:ext cx="4231818" cy="655108"/>
          </a:xfrm>
        </p:spPr>
        <p:txBody>
          <a:bodyPr anchor="t">
            <a:normAutofit/>
          </a:bodyPr>
          <a:lstStyle>
            <a:lvl1pPr marL="0" indent="0" algn="l">
              <a:lnSpc>
                <a:spcPct val="90000"/>
              </a:lnSpc>
              <a:spcBef>
                <a:spcPts val="0"/>
              </a:spcBef>
              <a:buNone/>
              <a:defRPr sz="20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083" y="5134708"/>
            <a:ext cx="1758602" cy="1060744"/>
          </a:xfrm>
          <a:prstGeom prst="rect">
            <a:avLst/>
          </a:prstGeom>
        </p:spPr>
      </p:pic>
    </p:spTree>
    <p:extLst>
      <p:ext uri="{BB962C8B-B14F-4D97-AF65-F5344CB8AC3E}">
        <p14:creationId xmlns:p14="http://schemas.microsoft.com/office/powerpoint/2010/main" val="404426392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1_Fuschia">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1641595" y="81933"/>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114" y="443917"/>
            <a:ext cx="1075463" cy="648691"/>
          </a:xfrm>
          <a:prstGeom prst="rect">
            <a:avLst/>
          </a:prstGeom>
        </p:spPr>
      </p:pic>
    </p:spTree>
    <p:extLst>
      <p:ext uri="{BB962C8B-B14F-4D97-AF65-F5344CB8AC3E}">
        <p14:creationId xmlns:p14="http://schemas.microsoft.com/office/powerpoint/2010/main" val="4594711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Yellow">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50882"/>
            <a:ext cx="6659880" cy="1470025"/>
          </a:xfrm>
        </p:spPr>
        <p:txBody>
          <a:bodyPr anchor="b" anchorCtr="0">
            <a:normAutofit/>
          </a:bodyPr>
          <a:lstStyle>
            <a:lvl1pPr algn="l">
              <a:defRPr sz="28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8864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114" y="443917"/>
            <a:ext cx="1075463" cy="648691"/>
          </a:xfrm>
          <a:prstGeom prst="rect">
            <a:avLst/>
          </a:prstGeom>
        </p:spPr>
      </p:pic>
    </p:spTree>
    <p:extLst>
      <p:ext uri="{BB962C8B-B14F-4D97-AF65-F5344CB8AC3E}">
        <p14:creationId xmlns:p14="http://schemas.microsoft.com/office/powerpoint/2010/main" val="19289359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Whit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58832" y="1510242"/>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114" y="443917"/>
            <a:ext cx="1075463" cy="648691"/>
          </a:xfrm>
          <a:prstGeom prst="rect">
            <a:avLst/>
          </a:prstGeom>
        </p:spPr>
      </p:pic>
    </p:spTree>
    <p:extLst>
      <p:ext uri="{BB962C8B-B14F-4D97-AF65-F5344CB8AC3E}">
        <p14:creationId xmlns:p14="http://schemas.microsoft.com/office/powerpoint/2010/main" val="19842587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Collage">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chemeClr val="bg1"/>
          </a:solidFill>
          <a:ln w="76200">
            <a:solidFill>
              <a:schemeClr val="accent2"/>
            </a:solidFill>
          </a:ln>
        </p:spPr>
        <p:txBody>
          <a:bodyPr wrap="none" tIns="45720" bIns="0" rtlCol="0" anchor="ctr" anchorCtr="0">
            <a:noAutofit/>
          </a:bodyPr>
          <a:lstStyle/>
          <a:p>
            <a:pPr algn="ctr">
              <a:lnSpc>
                <a:spcPct val="60000"/>
              </a:lnSpc>
            </a:pPr>
            <a:endParaRPr lang="en-US" sz="2800" dirty="0" smtClean="0">
              <a:solidFill>
                <a:schemeClr val="tx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sp>
        <p:nvSpPr>
          <p:cNvPr id="8" name="Rectangle 7"/>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88337"/>
            <a:ext cx="1413466" cy="852566"/>
          </a:xfrm>
          <a:prstGeom prst="rect">
            <a:avLst/>
          </a:prstGeom>
        </p:spPr>
      </p:pic>
    </p:spTree>
    <p:extLst>
      <p:ext uri="{BB962C8B-B14F-4D97-AF65-F5344CB8AC3E}">
        <p14:creationId xmlns:p14="http://schemas.microsoft.com/office/powerpoint/2010/main" val="7851288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TextBox 11"/>
          <p:cNvSpPr txBox="1"/>
          <p:nvPr userDrawn="1"/>
        </p:nvSpPr>
        <p:spPr>
          <a:xfrm>
            <a:off x="5065049" y="-151316"/>
            <a:ext cx="3663773" cy="3663773"/>
          </a:xfrm>
          <a:prstGeom prst="ellipse">
            <a:avLst/>
          </a:prstGeom>
          <a:solidFill>
            <a:schemeClr val="bg1"/>
          </a:solidFill>
          <a:ln w="76200">
            <a:solidFill>
              <a:schemeClr val="accent3"/>
            </a:solidFill>
          </a:ln>
        </p:spPr>
        <p:txBody>
          <a:bodyPr wrap="none" tIns="45720" bIns="0" rtlCol="0" anchor="ctr" anchorCtr="0">
            <a:noAutofit/>
          </a:bodyPr>
          <a:lstStyle/>
          <a:p>
            <a:pPr algn="ctr">
              <a:lnSpc>
                <a:spcPct val="60000"/>
              </a:lnSpc>
            </a:pPr>
            <a:endParaRPr lang="en-US" sz="2800" dirty="0" smtClean="0">
              <a:solidFill>
                <a:schemeClr val="accent2"/>
              </a:solidFill>
              <a:latin typeface="Arial Black" panose="020B0A04020102020204" pitchFamily="34" charset="0"/>
              <a:cs typeface="Arial" panose="020B0604020202020204" pitchFamily="34" charset="0"/>
            </a:endParaRPr>
          </a:p>
        </p:txBody>
      </p:sp>
      <p:sp>
        <p:nvSpPr>
          <p:cNvPr id="2"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sp>
        <p:nvSpPr>
          <p:cNvPr id="11" name="Rectangle 10"/>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88337"/>
            <a:ext cx="1413466" cy="852566"/>
          </a:xfrm>
          <a:prstGeom prst="rect">
            <a:avLst/>
          </a:prstGeom>
        </p:spPr>
      </p:pic>
    </p:spTree>
    <p:extLst>
      <p:ext uri="{BB962C8B-B14F-4D97-AF65-F5344CB8AC3E}">
        <p14:creationId xmlns:p14="http://schemas.microsoft.com/office/powerpoint/2010/main" val="25075218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Hands">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rgbClr val="FFFFFF"/>
          </a:solidFill>
          <a:ln w="76200">
            <a:solidFill>
              <a:schemeClr val="accent1"/>
            </a:solidFill>
          </a:ln>
        </p:spPr>
        <p:txBody>
          <a:bodyPr wrap="none" tIns="45720" bIns="0" rtlCol="0" anchor="ctr" anchorCtr="0">
            <a:noAutofit/>
          </a:bodyPr>
          <a:lstStyle/>
          <a:p>
            <a:pPr algn="ctr">
              <a:lnSpc>
                <a:spcPct val="60000"/>
              </a:lnSpc>
            </a:pPr>
            <a:endParaRPr lang="en-US" sz="2800" dirty="0" smtClean="0">
              <a:solidFill>
                <a:schemeClr val="bg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88337"/>
            <a:ext cx="1413466" cy="852566"/>
          </a:xfrm>
          <a:prstGeom prst="rect">
            <a:avLst/>
          </a:prstGeom>
        </p:spPr>
      </p:pic>
      <p:sp>
        <p:nvSpPr>
          <p:cNvPr id="13" name="Rectangle 12"/>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39073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Mai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22057" y="1355360"/>
            <a:ext cx="8120791" cy="43632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52749515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Main Content_w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1840826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page Slide">
    <p:spTree>
      <p:nvGrpSpPr>
        <p:cNvPr id="1" name=""/>
        <p:cNvGrpSpPr/>
        <p:nvPr/>
      </p:nvGrpSpPr>
      <p:grpSpPr>
        <a:xfrm>
          <a:off x="0" y="0"/>
          <a:ext cx="0" cy="0"/>
          <a:chOff x="0" y="0"/>
          <a:chExt cx="0" cy="0"/>
        </a:xfrm>
      </p:grpSpPr>
      <p:sp>
        <p:nvSpPr>
          <p:cNvPr id="10" name="Rectangle 9"/>
          <p:cNvSpPr/>
          <p:nvPr userDrawn="1"/>
        </p:nvSpPr>
        <p:spPr>
          <a:xfrm>
            <a:off x="4636937" y="192438"/>
            <a:ext cx="2067809" cy="203984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287083" y="192438"/>
            <a:ext cx="4213648" cy="4156655"/>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820186" y="192438"/>
            <a:ext cx="2067809" cy="203984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636937" y="2318875"/>
            <a:ext cx="2067809" cy="203984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Rectangle 16"/>
          <p:cNvSpPr/>
          <p:nvPr userDrawn="1"/>
        </p:nvSpPr>
        <p:spPr>
          <a:xfrm>
            <a:off x="6800946" y="2318875"/>
            <a:ext cx="2067809" cy="2030218"/>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9" name="Title 1"/>
          <p:cNvSpPr>
            <a:spLocks noGrp="1"/>
          </p:cNvSpPr>
          <p:nvPr>
            <p:ph type="ctrTitle"/>
          </p:nvPr>
        </p:nvSpPr>
        <p:spPr>
          <a:xfrm>
            <a:off x="4636937" y="4455076"/>
            <a:ext cx="4231818" cy="1107524"/>
          </a:xfrm>
        </p:spPr>
        <p:txBody>
          <a:bodyPr anchor="b" anchorCtr="0">
            <a:normAutofit/>
          </a:bodyPr>
          <a:lstStyle>
            <a:lvl1pPr algn="l">
              <a:defRPr sz="3600" b="1" spc="-10" baseline="0">
                <a:solidFill>
                  <a:schemeClr val="tx1"/>
                </a:solidFill>
              </a:defRPr>
            </a:lvl1pPr>
          </a:lstStyle>
          <a:p>
            <a:endParaRPr lang="en-US" dirty="0"/>
          </a:p>
        </p:txBody>
      </p:sp>
      <p:sp>
        <p:nvSpPr>
          <p:cNvPr id="20" name="Subtitle 2"/>
          <p:cNvSpPr>
            <a:spLocks noGrp="1"/>
          </p:cNvSpPr>
          <p:nvPr>
            <p:ph type="subTitle" idx="1"/>
          </p:nvPr>
        </p:nvSpPr>
        <p:spPr>
          <a:xfrm>
            <a:off x="4636937" y="5649226"/>
            <a:ext cx="4231818" cy="655108"/>
          </a:xfrm>
        </p:spPr>
        <p:txBody>
          <a:bodyPr anchor="t">
            <a:normAutofit/>
          </a:bodyPr>
          <a:lstStyle>
            <a:lvl1pPr marL="0" indent="0" algn="l">
              <a:lnSpc>
                <a:spcPct val="90000"/>
              </a:lnSpc>
              <a:spcBef>
                <a:spcPts val="0"/>
              </a:spcBef>
              <a:buNone/>
              <a:defRPr sz="20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12" name="Picture 11"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024" y="4929386"/>
            <a:ext cx="2098406" cy="1364817"/>
          </a:xfrm>
          <a:prstGeom prst="rect">
            <a:avLst/>
          </a:prstGeom>
        </p:spPr>
      </p:pic>
    </p:spTree>
    <p:extLst>
      <p:ext uri="{BB962C8B-B14F-4D97-AF65-F5344CB8AC3E}">
        <p14:creationId xmlns:p14="http://schemas.microsoft.com/office/powerpoint/2010/main" val="2502098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Mai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buFont typeface="Arial"/>
              <a:buNone/>
              <a:defRPr/>
            </a:lvl2pPr>
            <a:lvl3pPr marL="0" indent="0">
              <a:buNone/>
              <a:defRPr/>
            </a:lvl3pPr>
            <a:lvl4pPr marL="169862" indent="0">
              <a:buNone/>
              <a:defRPr/>
            </a:lvl4pPr>
            <a:lvl5pPr marL="40005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37099333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Main Content_no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Font typeface="Arial"/>
              <a:buNone/>
              <a:defRPr>
                <a:solidFill>
                  <a:schemeClr val="bg1"/>
                </a:solidFill>
              </a:defRPr>
            </a:lvl2pPr>
            <a:lvl3pPr marL="0" indent="0">
              <a:buNone/>
              <a:defRPr>
                <a:solidFill>
                  <a:schemeClr val="bg1"/>
                </a:solidFill>
              </a:defRPr>
            </a:lvl3pPr>
            <a:lvl4pPr marL="169862" indent="0">
              <a:buNone/>
              <a:defRPr>
                <a:solidFill>
                  <a:schemeClr val="bg1"/>
                </a:solidFill>
              </a:defRPr>
            </a:lvl4pPr>
            <a:lvl5pPr marL="400050" indent="0">
              <a:buNone/>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416376855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3034553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1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buClr>
                <a:schemeClr val="bg1"/>
              </a:buCl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270344301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_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lvl2pPr>
            <a:lvl3pPr marL="169863" indent="-169863" algn="l" defTabSz="457200" rtl="0" eaLnBrk="1" latinLnBrk="0" hangingPunct="1">
              <a:lnSpc>
                <a:spcPct val="104000"/>
              </a:lnSpc>
              <a:spcBef>
                <a:spcPts val="1000"/>
              </a:spcBef>
              <a:buClr>
                <a:schemeClr val="accent2"/>
              </a:buClr>
              <a:buFont typeface="Arial"/>
              <a:buChar char="•"/>
              <a:defRPr sz="1400"/>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2pPr>
            <a:lvl3pPr marL="285750" indent="-28575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99870046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3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solidFill>
                  <a:schemeClr val="bg1"/>
                </a:solidFill>
              </a:defRPr>
            </a:lvl2pPr>
            <a:lvl3pPr marL="169863" indent="-169863" algn="l" defTabSz="457200" rtl="0" eaLnBrk="1" latinLnBrk="0" hangingPunct="1">
              <a:lnSpc>
                <a:spcPct val="104000"/>
              </a:lnSpc>
              <a:spcBef>
                <a:spcPts val="1000"/>
              </a:spcBef>
              <a:buClr>
                <a:schemeClr val="accent2"/>
              </a:buClr>
              <a:buFont typeface="Arial"/>
              <a:buChar char="•"/>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bg1"/>
                </a:solidFill>
                <a:latin typeface="Arial" panose="020B0604020202020204" pitchFamily="34" charset="0"/>
                <a:ea typeface="+mn-ea"/>
                <a:cs typeface="Arial" panose="020B0604020202020204" pitchFamily="34" charset="0"/>
              </a:defRPr>
            </a:lvl2pPr>
            <a:lvl3pPr marL="285750" indent="-285750">
              <a:buClr>
                <a:schemeClr val="bg1"/>
              </a:buClr>
              <a:buNone/>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Tree>
    <p:extLst>
      <p:ext uri="{BB962C8B-B14F-4D97-AF65-F5344CB8AC3E}">
        <p14:creationId xmlns:p14="http://schemas.microsoft.com/office/powerpoint/2010/main" val="21675834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368033160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hree Column Content_no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13168357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34789431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24156002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1_Fuschia">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1641595" y="81933"/>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pic>
        <p:nvPicPr>
          <p:cNvPr id="14" name="Picture 13"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711" y="418519"/>
            <a:ext cx="1075463" cy="699488"/>
          </a:xfrm>
          <a:prstGeom prst="rect">
            <a:avLst/>
          </a:prstGeom>
        </p:spPr>
      </p:pic>
      <p:sp>
        <p:nvSpPr>
          <p:cNvPr id="15"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0931961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95300" y="1316038"/>
            <a:ext cx="8147050" cy="4697412"/>
          </a:xfrm>
        </p:spPr>
        <p:txBody>
          <a:bodyPr/>
          <a:lstStyle/>
          <a:p>
            <a:endParaRPr lang="en-US"/>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0970965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multiple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Picture Placeholder 7"/>
          <p:cNvSpPr>
            <a:spLocks noGrp="1"/>
          </p:cNvSpPr>
          <p:nvPr>
            <p:ph type="pic" sz="quarter" idx="10"/>
          </p:nvPr>
        </p:nvSpPr>
        <p:spPr>
          <a:xfrm>
            <a:off x="507543"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2621790"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736037"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50284"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507543"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13"/>
          <p:cNvSpPr>
            <a:spLocks noGrp="1"/>
          </p:cNvSpPr>
          <p:nvPr>
            <p:ph type="body" sz="quarter" idx="15"/>
          </p:nvPr>
        </p:nvSpPr>
        <p:spPr>
          <a:xfrm>
            <a:off x="2621790"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13"/>
          <p:cNvSpPr>
            <a:spLocks noGrp="1"/>
          </p:cNvSpPr>
          <p:nvPr>
            <p:ph type="body" sz="quarter" idx="16"/>
          </p:nvPr>
        </p:nvSpPr>
        <p:spPr>
          <a:xfrm>
            <a:off x="4736037"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3"/>
          <p:cNvSpPr>
            <a:spLocks noGrp="1"/>
          </p:cNvSpPr>
          <p:nvPr>
            <p:ph type="body" sz="quarter" idx="17"/>
          </p:nvPr>
        </p:nvSpPr>
        <p:spPr>
          <a:xfrm>
            <a:off x="6850284"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3" name="Picture 12"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4"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86018580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_White">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3072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_ Fuschia">
    <p:bg>
      <p:bgPr>
        <a:solidFill>
          <a:schemeClr val="accent2"/>
        </a:solidFill>
        <a:effectLst/>
      </p:bgPr>
    </p:bg>
    <p:spTree>
      <p:nvGrpSpPr>
        <p:cNvPr id="1" name=""/>
        <p:cNvGrpSpPr/>
        <p:nvPr/>
      </p:nvGrpSpPr>
      <p:grpSpPr>
        <a:xfrm>
          <a:off x="0" y="0"/>
          <a:ext cx="0" cy="0"/>
          <a:chOff x="0" y="0"/>
          <a:chExt cx="0" cy="0"/>
        </a:xfrm>
      </p:grpSpPr>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
        <p:nvSpPr>
          <p:cNvPr id="12" name="Rectangle 11"/>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37856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_ Yellow">
    <p:bg>
      <p:bgPr>
        <a:solidFill>
          <a:schemeClr val="accent3"/>
        </a:solidFill>
        <a:effectLst/>
      </p:bgPr>
    </p:bg>
    <p:spTree>
      <p:nvGrpSpPr>
        <p:cNvPr id="1" name=""/>
        <p:cNvGrpSpPr/>
        <p:nvPr/>
      </p:nvGrpSpPr>
      <p:grpSpPr>
        <a:xfrm>
          <a:off x="0" y="0"/>
          <a:ext cx="0" cy="0"/>
          <a:chOff x="0" y="0"/>
          <a:chExt cx="0" cy="0"/>
        </a:xfrm>
      </p:grpSpPr>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2" name="Rectangle 11"/>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04855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page Slide">
    <p:spTree>
      <p:nvGrpSpPr>
        <p:cNvPr id="1" name=""/>
        <p:cNvGrpSpPr/>
        <p:nvPr/>
      </p:nvGrpSpPr>
      <p:grpSpPr>
        <a:xfrm>
          <a:off x="0" y="0"/>
          <a:ext cx="0" cy="0"/>
          <a:chOff x="0" y="0"/>
          <a:chExt cx="0" cy="0"/>
        </a:xfrm>
      </p:grpSpPr>
      <p:sp>
        <p:nvSpPr>
          <p:cNvPr id="10" name="Oval 9"/>
          <p:cNvSpPr/>
          <p:nvPr userDrawn="1"/>
        </p:nvSpPr>
        <p:spPr>
          <a:xfrm rot="5400000">
            <a:off x="2026729" y="4872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1" name="Oval 10"/>
          <p:cNvSpPr/>
          <p:nvPr userDrawn="1"/>
        </p:nvSpPr>
        <p:spPr>
          <a:xfrm rot="5400000">
            <a:off x="1942584" y="6128874"/>
            <a:ext cx="409629" cy="409629"/>
          </a:xfrm>
          <a:prstGeom prst="ellipse">
            <a:avLst/>
          </a:prstGeom>
          <a:solidFill>
            <a:schemeClr val="accent2"/>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2" name="Oval 11"/>
          <p:cNvSpPr/>
          <p:nvPr userDrawn="1"/>
        </p:nvSpPr>
        <p:spPr>
          <a:xfrm rot="5400000">
            <a:off x="1333337" y="47122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 name="Oval 13"/>
          <p:cNvSpPr/>
          <p:nvPr userDrawn="1"/>
        </p:nvSpPr>
        <p:spPr>
          <a:xfrm rot="5400000">
            <a:off x="912804" y="570503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6" name="Oval 15"/>
          <p:cNvSpPr/>
          <p:nvPr userDrawn="1"/>
        </p:nvSpPr>
        <p:spPr>
          <a:xfrm rot="5400000">
            <a:off x="1346760" y="5165725"/>
            <a:ext cx="595824" cy="595824"/>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7" name="Oval 16"/>
          <p:cNvSpPr/>
          <p:nvPr userDrawn="1"/>
        </p:nvSpPr>
        <p:spPr>
          <a:xfrm rot="5400000">
            <a:off x="1427458" y="5979918"/>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1" name="Freeform 60"/>
          <p:cNvSpPr/>
          <p:nvPr userDrawn="1"/>
        </p:nvSpPr>
        <p:spPr>
          <a:xfrm rot="5400000">
            <a:off x="1527132" y="6381290"/>
            <a:ext cx="319496" cy="595824"/>
          </a:xfrm>
          <a:custGeom>
            <a:avLst/>
            <a:gdLst>
              <a:gd name="connsiteX0" fmla="*/ 0 w 319496"/>
              <a:gd name="connsiteY0" fmla="*/ 297912 h 595824"/>
              <a:gd name="connsiteX1" fmla="*/ 297912 w 319496"/>
              <a:gd name="connsiteY1" fmla="*/ 0 h 595824"/>
              <a:gd name="connsiteX2" fmla="*/ 319496 w 319496"/>
              <a:gd name="connsiteY2" fmla="*/ 2176 h 595824"/>
              <a:gd name="connsiteX3" fmla="*/ 319496 w 319496"/>
              <a:gd name="connsiteY3" fmla="*/ 593648 h 595824"/>
              <a:gd name="connsiteX4" fmla="*/ 297912 w 319496"/>
              <a:gd name="connsiteY4" fmla="*/ 595824 h 595824"/>
              <a:gd name="connsiteX5" fmla="*/ 0 w 319496"/>
              <a:gd name="connsiteY5" fmla="*/ 297912 h 59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496" h="595824">
                <a:moveTo>
                  <a:pt x="0" y="297912"/>
                </a:moveTo>
                <a:cubicBezTo>
                  <a:pt x="0" y="133380"/>
                  <a:pt x="133380" y="0"/>
                  <a:pt x="297912" y="0"/>
                </a:cubicBezTo>
                <a:lnTo>
                  <a:pt x="319496" y="2176"/>
                </a:lnTo>
                <a:lnTo>
                  <a:pt x="319496" y="593648"/>
                </a:lnTo>
                <a:lnTo>
                  <a:pt x="297912" y="595824"/>
                </a:lnTo>
                <a:cubicBezTo>
                  <a:pt x="133380" y="595824"/>
                  <a:pt x="0" y="462444"/>
                  <a:pt x="0" y="297912"/>
                </a:cubicBezTo>
                <a:close/>
              </a:path>
            </a:pathLst>
          </a:cu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19" name="Oval 18"/>
          <p:cNvSpPr/>
          <p:nvPr userDrawn="1"/>
        </p:nvSpPr>
        <p:spPr>
          <a:xfrm rot="5400000">
            <a:off x="879022" y="62301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Oval 19"/>
          <p:cNvSpPr/>
          <p:nvPr userDrawn="1"/>
        </p:nvSpPr>
        <p:spPr>
          <a:xfrm rot="5400000">
            <a:off x="512605" y="4995763"/>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1" name="Oval 20"/>
          <p:cNvSpPr/>
          <p:nvPr userDrawn="1"/>
        </p:nvSpPr>
        <p:spPr>
          <a:xfrm rot="5400000">
            <a:off x="329387" y="5565072"/>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2" name="Oval 21"/>
          <p:cNvSpPr/>
          <p:nvPr userDrawn="1"/>
        </p:nvSpPr>
        <p:spPr>
          <a:xfrm rot="5400000">
            <a:off x="956491" y="4596113"/>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3" name="Oval 22"/>
          <p:cNvSpPr/>
          <p:nvPr userDrawn="1"/>
        </p:nvSpPr>
        <p:spPr>
          <a:xfrm rot="5400000">
            <a:off x="149050" y="6128875"/>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4" name="Oval 23"/>
          <p:cNvSpPr/>
          <p:nvPr userDrawn="1"/>
        </p:nvSpPr>
        <p:spPr>
          <a:xfrm rot="5400000">
            <a:off x="172942" y="509085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5" name="Oval 24"/>
          <p:cNvSpPr/>
          <p:nvPr userDrawn="1"/>
        </p:nvSpPr>
        <p:spPr>
          <a:xfrm rot="5400000">
            <a:off x="2166052" y="542526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6" name="Oval 25"/>
          <p:cNvSpPr/>
          <p:nvPr userDrawn="1"/>
        </p:nvSpPr>
        <p:spPr>
          <a:xfrm rot="16200000">
            <a:off x="566968" y="6584628"/>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7" name="Oval 26"/>
          <p:cNvSpPr/>
          <p:nvPr userDrawn="1"/>
        </p:nvSpPr>
        <p:spPr>
          <a:xfrm rot="5400000">
            <a:off x="1333337" y="1290564"/>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8" name="Oval 27"/>
          <p:cNvSpPr/>
          <p:nvPr userDrawn="1"/>
        </p:nvSpPr>
        <p:spPr>
          <a:xfrm rot="5400000">
            <a:off x="1698280" y="1975228"/>
            <a:ext cx="260673" cy="260673"/>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9" name="Oval 28"/>
          <p:cNvSpPr/>
          <p:nvPr userDrawn="1"/>
        </p:nvSpPr>
        <p:spPr>
          <a:xfrm rot="16200000">
            <a:off x="1910544" y="159816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0" name="Oval 29"/>
          <p:cNvSpPr/>
          <p:nvPr userDrawn="1"/>
        </p:nvSpPr>
        <p:spPr>
          <a:xfrm rot="16200000">
            <a:off x="1983532" y="101127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1" name="Oval 30"/>
          <p:cNvSpPr/>
          <p:nvPr userDrawn="1"/>
        </p:nvSpPr>
        <p:spPr>
          <a:xfrm rot="16200000">
            <a:off x="1582095" y="79528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2" name="Oval 31"/>
          <p:cNvSpPr/>
          <p:nvPr userDrawn="1"/>
        </p:nvSpPr>
        <p:spPr>
          <a:xfrm rot="16200000">
            <a:off x="1436118" y="32086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3" name="Oval 32"/>
          <p:cNvSpPr/>
          <p:nvPr userDrawn="1"/>
        </p:nvSpPr>
        <p:spPr>
          <a:xfrm rot="16200000">
            <a:off x="887409" y="14209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4" name="Oval 33"/>
          <p:cNvSpPr/>
          <p:nvPr userDrawn="1"/>
        </p:nvSpPr>
        <p:spPr>
          <a:xfrm rot="16200000">
            <a:off x="1910544" y="130197"/>
            <a:ext cx="670302" cy="670302"/>
          </a:xfrm>
          <a:prstGeom prst="ellipse">
            <a:avLst/>
          </a:prstGeom>
          <a:solidFill>
            <a:srgbClr val="A30046"/>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35" name="Oval 34"/>
          <p:cNvSpPr/>
          <p:nvPr userDrawn="1"/>
        </p:nvSpPr>
        <p:spPr>
          <a:xfrm rot="5400000">
            <a:off x="336088" y="2107800"/>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4" name="Freeform 63"/>
          <p:cNvSpPr/>
          <p:nvPr userDrawn="1"/>
        </p:nvSpPr>
        <p:spPr>
          <a:xfrm rot="5400000">
            <a:off x="-60789" y="565396"/>
            <a:ext cx="595824" cy="459777"/>
          </a:xfrm>
          <a:custGeom>
            <a:avLst/>
            <a:gdLst>
              <a:gd name="connsiteX0" fmla="*/ 0 w 595824"/>
              <a:gd name="connsiteY0" fmla="*/ 297912 h 459777"/>
              <a:gd name="connsiteX1" fmla="*/ 297912 w 595824"/>
              <a:gd name="connsiteY1" fmla="*/ 0 h 459777"/>
              <a:gd name="connsiteX2" fmla="*/ 595824 w 595824"/>
              <a:gd name="connsiteY2" fmla="*/ 297912 h 459777"/>
              <a:gd name="connsiteX3" fmla="*/ 572413 w 595824"/>
              <a:gd name="connsiteY3" fmla="*/ 413873 h 459777"/>
              <a:gd name="connsiteX4" fmla="*/ 547497 w 595824"/>
              <a:gd name="connsiteY4" fmla="*/ 459777 h 459777"/>
              <a:gd name="connsiteX5" fmla="*/ 48328 w 595824"/>
              <a:gd name="connsiteY5" fmla="*/ 459777 h 459777"/>
              <a:gd name="connsiteX6" fmla="*/ 23411 w 595824"/>
              <a:gd name="connsiteY6" fmla="*/ 413873 h 459777"/>
              <a:gd name="connsiteX7" fmla="*/ 0 w 595824"/>
              <a:gd name="connsiteY7" fmla="*/ 297912 h 45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824" h="459777">
                <a:moveTo>
                  <a:pt x="0" y="297912"/>
                </a:moveTo>
                <a:cubicBezTo>
                  <a:pt x="0" y="133380"/>
                  <a:pt x="133380" y="0"/>
                  <a:pt x="297912" y="0"/>
                </a:cubicBezTo>
                <a:cubicBezTo>
                  <a:pt x="462444" y="0"/>
                  <a:pt x="595824" y="133380"/>
                  <a:pt x="595824" y="297912"/>
                </a:cubicBezTo>
                <a:cubicBezTo>
                  <a:pt x="595824" y="339045"/>
                  <a:pt x="587488" y="378231"/>
                  <a:pt x="572413" y="413873"/>
                </a:cubicBezTo>
                <a:lnTo>
                  <a:pt x="547497" y="459777"/>
                </a:lnTo>
                <a:lnTo>
                  <a:pt x="48328" y="459777"/>
                </a:lnTo>
                <a:lnTo>
                  <a:pt x="23411" y="413873"/>
                </a:lnTo>
                <a:cubicBezTo>
                  <a:pt x="8336" y="378231"/>
                  <a:pt x="0" y="339045"/>
                  <a:pt x="0" y="297912"/>
                </a:cubicBezTo>
                <a:close/>
              </a:path>
            </a:pathLst>
          </a:custGeom>
          <a:solidFill>
            <a:srgbClr val="005596"/>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7" name="Oval 36"/>
          <p:cNvSpPr/>
          <p:nvPr userDrawn="1"/>
        </p:nvSpPr>
        <p:spPr>
          <a:xfrm rot="16200000">
            <a:off x="548352" y="1730732"/>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38" name="Oval 37"/>
          <p:cNvSpPr/>
          <p:nvPr userDrawn="1"/>
        </p:nvSpPr>
        <p:spPr>
          <a:xfrm rot="16200000">
            <a:off x="866373" y="2062146"/>
            <a:ext cx="409629" cy="409629"/>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9" name="Oval 38"/>
          <p:cNvSpPr/>
          <p:nvPr userDrawn="1"/>
        </p:nvSpPr>
        <p:spPr>
          <a:xfrm rot="16200000">
            <a:off x="400858" y="1018541"/>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0" name="Oval 39"/>
          <p:cNvSpPr/>
          <p:nvPr userDrawn="1"/>
        </p:nvSpPr>
        <p:spPr>
          <a:xfrm rot="16200000">
            <a:off x="336238" y="15414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1" name="Oval 40"/>
          <p:cNvSpPr/>
          <p:nvPr userDrawn="1"/>
        </p:nvSpPr>
        <p:spPr>
          <a:xfrm rot="16200000">
            <a:off x="210087" y="147401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Oval 41"/>
          <p:cNvSpPr/>
          <p:nvPr userDrawn="1"/>
        </p:nvSpPr>
        <p:spPr>
          <a:xfrm rot="16200000">
            <a:off x="2139388" y="2150434"/>
            <a:ext cx="409629" cy="409629"/>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43" name="Oval 42"/>
          <p:cNvSpPr/>
          <p:nvPr userDrawn="1"/>
        </p:nvSpPr>
        <p:spPr>
          <a:xfrm rot="16200000">
            <a:off x="919354" y="64346"/>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4" name="Oval 43"/>
          <p:cNvSpPr/>
          <p:nvPr userDrawn="1"/>
        </p:nvSpPr>
        <p:spPr>
          <a:xfrm rot="16200000">
            <a:off x="2347333" y="1607774"/>
            <a:ext cx="260673" cy="260673"/>
          </a:xfrm>
          <a:prstGeom prst="ellipse">
            <a:avLst/>
          </a:prstGeom>
          <a:solidFill>
            <a:srgbClr val="282828"/>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45" name="Oval 44"/>
          <p:cNvSpPr/>
          <p:nvPr userDrawn="1"/>
        </p:nvSpPr>
        <p:spPr>
          <a:xfrm rot="16200000">
            <a:off x="667112" y="441549"/>
            <a:ext cx="539966" cy="545115"/>
          </a:xfrm>
          <a:prstGeom prst="ellipse">
            <a:avLst/>
          </a:prstGeom>
          <a:solidFill>
            <a:schemeClr val="accent3"/>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6" name="Rectangle 45"/>
          <p:cNvSpPr/>
          <p:nvPr userDrawn="1"/>
        </p:nvSpPr>
        <p:spPr>
          <a:xfrm>
            <a:off x="-28855" y="2368473"/>
            <a:ext cx="9172855" cy="2227640"/>
          </a:xfrm>
          <a:prstGeom prst="rect">
            <a:avLst/>
          </a:prstGeom>
          <a:solidFill>
            <a:srgbClr val="A300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userDrawn="1"/>
        </p:nvSpPr>
        <p:spPr>
          <a:xfrm rot="5400000">
            <a:off x="1476336" y="241316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8" name="Oval 47"/>
          <p:cNvSpPr/>
          <p:nvPr userDrawn="1"/>
        </p:nvSpPr>
        <p:spPr>
          <a:xfrm rot="5400000">
            <a:off x="1958953" y="37341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9" name="Oval 48"/>
          <p:cNvSpPr/>
          <p:nvPr userDrawn="1"/>
        </p:nvSpPr>
        <p:spPr>
          <a:xfrm rot="5400000">
            <a:off x="1288651" y="3033562"/>
            <a:ext cx="670302" cy="670302"/>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0" name="Oval 49"/>
          <p:cNvSpPr/>
          <p:nvPr userDrawn="1"/>
        </p:nvSpPr>
        <p:spPr>
          <a:xfrm rot="5400000">
            <a:off x="-2291" y="4153803"/>
            <a:ext cx="260673" cy="260673"/>
          </a:xfrm>
          <a:prstGeom prst="ellipse">
            <a:avLst/>
          </a:prstGeom>
          <a:solidFill>
            <a:schemeClr val="accent1"/>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1" name="Oval 50"/>
          <p:cNvSpPr/>
          <p:nvPr userDrawn="1"/>
        </p:nvSpPr>
        <p:spPr>
          <a:xfrm rot="16200000">
            <a:off x="992884" y="2686400"/>
            <a:ext cx="260673" cy="260673"/>
          </a:xfrm>
          <a:prstGeom prst="ellipse">
            <a:avLst/>
          </a:prstGeom>
          <a:solidFill>
            <a:schemeClr val="bg1"/>
          </a:solidFill>
          <a:ln w="19050" cmpd="sng">
            <a:solidFill>
              <a:schemeClr val="accent2"/>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2" name="Oval 51"/>
          <p:cNvSpPr/>
          <p:nvPr userDrawn="1"/>
        </p:nvSpPr>
        <p:spPr>
          <a:xfrm rot="16200000">
            <a:off x="2005621" y="2738640"/>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53" name="Oval 52"/>
          <p:cNvSpPr/>
          <p:nvPr userDrawn="1"/>
        </p:nvSpPr>
        <p:spPr>
          <a:xfrm rot="16200000">
            <a:off x="2133904" y="4198137"/>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4" name="Oval 53"/>
          <p:cNvSpPr/>
          <p:nvPr userDrawn="1"/>
        </p:nvSpPr>
        <p:spPr>
          <a:xfrm rot="5400000">
            <a:off x="2293048" y="3483555"/>
            <a:ext cx="260673" cy="260673"/>
          </a:xfrm>
          <a:prstGeom prst="ellipse">
            <a:avLst/>
          </a:prstGeom>
          <a:solidFill>
            <a:schemeClr val="bg1"/>
          </a:solidFill>
          <a:ln w="19050" cmpd="sng">
            <a:no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5" name="Oval 54"/>
          <p:cNvSpPr/>
          <p:nvPr userDrawn="1"/>
        </p:nvSpPr>
        <p:spPr>
          <a:xfrm rot="5400000">
            <a:off x="114144" y="2545732"/>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56" name="Oval 55"/>
          <p:cNvSpPr/>
          <p:nvPr userDrawn="1"/>
        </p:nvSpPr>
        <p:spPr>
          <a:xfrm rot="5400000">
            <a:off x="664537" y="2910675"/>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7" name="Oval 56"/>
          <p:cNvSpPr/>
          <p:nvPr userDrawn="1"/>
        </p:nvSpPr>
        <p:spPr>
          <a:xfrm rot="5400000">
            <a:off x="810514" y="3385099"/>
            <a:ext cx="260673" cy="260673"/>
          </a:xfrm>
          <a:prstGeom prst="ellipse">
            <a:avLst/>
          </a:prstGeom>
          <a:ln w="19050" cmpd="sng">
            <a:solidFill>
              <a:srgbClr val="FFFFFF"/>
            </a:solidFill>
          </a:ln>
          <a:effectLst/>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8" name="Oval 57"/>
          <p:cNvSpPr/>
          <p:nvPr userDrawn="1"/>
        </p:nvSpPr>
        <p:spPr>
          <a:xfrm rot="5400000">
            <a:off x="555053" y="3969008"/>
            <a:ext cx="260673" cy="260673"/>
          </a:xfrm>
          <a:prstGeom prst="ellipse">
            <a:avLst/>
          </a:prstGeom>
          <a:solidFill>
            <a:schemeClr val="bg1"/>
          </a:solidFill>
          <a:ln w="19050" cmpd="sng">
            <a:solidFill>
              <a:srgbClr val="FFFFFF"/>
            </a:solidFill>
          </a:ln>
          <a:effectLst/>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9" name="Oval 58"/>
          <p:cNvSpPr/>
          <p:nvPr userDrawn="1"/>
        </p:nvSpPr>
        <p:spPr>
          <a:xfrm rot="5400000">
            <a:off x="1031934" y="3836436"/>
            <a:ext cx="409629" cy="409629"/>
          </a:xfrm>
          <a:prstGeom prst="ellipse">
            <a:avLst/>
          </a:prstGeom>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0" name="Oval 59"/>
          <p:cNvSpPr/>
          <p:nvPr userDrawn="1"/>
        </p:nvSpPr>
        <p:spPr>
          <a:xfrm rot="5400000">
            <a:off x="-28855" y="3268712"/>
            <a:ext cx="595824" cy="595824"/>
          </a:xfrm>
          <a:prstGeom prst="ellipse">
            <a:avLst/>
          </a:prstGeom>
          <a:solidFill>
            <a:schemeClr val="accent5"/>
          </a:solidFill>
          <a:ln w="19050" cmpd="sng">
            <a:solidFill>
              <a:srgbClr val="FFFFFF"/>
            </a:solidFill>
          </a:ln>
          <a:effectLst/>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2" name="Oval 61"/>
          <p:cNvSpPr/>
          <p:nvPr userDrawn="1"/>
        </p:nvSpPr>
        <p:spPr>
          <a:xfrm rot="5400000">
            <a:off x="1594010" y="4297214"/>
            <a:ext cx="409629" cy="409629"/>
          </a:xfrm>
          <a:prstGeom prst="ellipse">
            <a:avLst/>
          </a:prstGeom>
          <a:solidFill>
            <a:schemeClr val="tx1"/>
          </a:solidFill>
          <a:ln w="19050" cmpd="sng">
            <a:solidFill>
              <a:srgbClr val="FFFFFF"/>
            </a:solidFill>
          </a:ln>
          <a:effectLst/>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3" name="Oval 62"/>
          <p:cNvSpPr/>
          <p:nvPr userDrawn="1"/>
        </p:nvSpPr>
        <p:spPr>
          <a:xfrm rot="5400000">
            <a:off x="204263" y="4465776"/>
            <a:ext cx="260673" cy="260673"/>
          </a:xfrm>
          <a:prstGeom prst="ellipse">
            <a:avLst/>
          </a:prstGeom>
          <a:solidFill>
            <a:schemeClr val="tx2"/>
          </a:solidFill>
          <a:ln w="19050" cmpd="sng">
            <a:solidFill>
              <a:srgbClr val="FFFFFF"/>
            </a:solidFill>
          </a:ln>
          <a:effectLst/>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2" name="Title 1"/>
          <p:cNvSpPr>
            <a:spLocks noGrp="1"/>
          </p:cNvSpPr>
          <p:nvPr>
            <p:ph type="ctrTitle"/>
          </p:nvPr>
        </p:nvSpPr>
        <p:spPr>
          <a:xfrm>
            <a:off x="3105951" y="2514198"/>
            <a:ext cx="5483013" cy="1024191"/>
          </a:xfrm>
        </p:spPr>
        <p:txBody>
          <a:bodyPr anchor="b" anchorCtr="0">
            <a:normAutofit/>
          </a:bodyPr>
          <a:lstStyle>
            <a:lvl1pPr algn="l">
              <a:defRPr sz="3600" b="1" spc="-10" baseline="0">
                <a:solidFill>
                  <a:schemeClr val="bg1"/>
                </a:solidFill>
              </a:defRPr>
            </a:lvl1pPr>
          </a:lstStyle>
          <a:p>
            <a:endParaRPr lang="en-US" dirty="0"/>
          </a:p>
        </p:txBody>
      </p:sp>
      <p:sp>
        <p:nvSpPr>
          <p:cNvPr id="3" name="Subtitle 2"/>
          <p:cNvSpPr>
            <a:spLocks noGrp="1"/>
          </p:cNvSpPr>
          <p:nvPr>
            <p:ph type="subTitle" idx="1"/>
          </p:nvPr>
        </p:nvSpPr>
        <p:spPr>
          <a:xfrm>
            <a:off x="3105951" y="3593580"/>
            <a:ext cx="5483013" cy="840495"/>
          </a:xfrm>
        </p:spPr>
        <p:txBody>
          <a:bodyPr>
            <a:normAutofit/>
          </a:bodyPr>
          <a:lstStyle>
            <a:lvl1pPr marL="0" indent="0" algn="l">
              <a:lnSpc>
                <a:spcPct val="90000"/>
              </a:lnSpc>
              <a:spcBef>
                <a:spcPts val="0"/>
              </a:spcBef>
              <a:buNone/>
              <a:defRPr sz="2800"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05553111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Coverpag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16163"/>
          <a:stretch/>
        </p:blipFill>
        <p:spPr>
          <a:xfrm>
            <a:off x="0" y="5012684"/>
            <a:ext cx="9144000" cy="1607397"/>
          </a:xfrm>
          <a:prstGeom prst="rect">
            <a:avLst/>
          </a:prstGeom>
          <a:ln>
            <a:noFill/>
          </a:ln>
          <a:effectLst/>
        </p:spPr>
      </p:pic>
      <p:sp>
        <p:nvSpPr>
          <p:cNvPr id="2" name="Title 1"/>
          <p:cNvSpPr>
            <a:spLocks noGrp="1"/>
          </p:cNvSpPr>
          <p:nvPr>
            <p:ph type="ctrTitle"/>
          </p:nvPr>
        </p:nvSpPr>
        <p:spPr>
          <a:xfrm>
            <a:off x="0" y="2606046"/>
            <a:ext cx="9144000" cy="1024191"/>
          </a:xfrm>
        </p:spPr>
        <p:txBody>
          <a:bodyPr anchor="ctr" anchorCtr="0">
            <a:normAutofit/>
          </a:bodyPr>
          <a:lstStyle>
            <a:lvl1pPr algn="ctr">
              <a:defRPr sz="4000" b="1" spc="-10" baseline="0">
                <a:solidFill>
                  <a:schemeClr val="tx1"/>
                </a:solidFill>
              </a:defRPr>
            </a:lvl1pPr>
          </a:lstStyle>
          <a:p>
            <a:endParaRPr lang="en-US" dirty="0"/>
          </a:p>
        </p:txBody>
      </p:sp>
      <p:sp>
        <p:nvSpPr>
          <p:cNvPr id="3" name="Subtitle 2"/>
          <p:cNvSpPr>
            <a:spLocks noGrp="1"/>
          </p:cNvSpPr>
          <p:nvPr>
            <p:ph type="subTitle" idx="1"/>
          </p:nvPr>
        </p:nvSpPr>
        <p:spPr>
          <a:xfrm>
            <a:off x="0" y="3685428"/>
            <a:ext cx="9144000" cy="840495"/>
          </a:xfrm>
        </p:spPr>
        <p:txBody>
          <a:bodyPr anchor="ctr">
            <a:normAutofit/>
          </a:bodyPr>
          <a:lstStyle>
            <a:lvl1pPr marL="0" indent="0" algn="ctr">
              <a:lnSpc>
                <a:spcPct val="90000"/>
              </a:lnSpc>
              <a:spcBef>
                <a:spcPts val="0"/>
              </a:spcBef>
              <a:buNone/>
              <a:defRPr sz="28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Rectangle 7"/>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69225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Coverpage Slide">
    <p:spTree>
      <p:nvGrpSpPr>
        <p:cNvPr id="1" name=""/>
        <p:cNvGrpSpPr/>
        <p:nvPr/>
      </p:nvGrpSpPr>
      <p:grpSpPr>
        <a:xfrm>
          <a:off x="0" y="0"/>
          <a:ext cx="0" cy="0"/>
          <a:chOff x="0" y="0"/>
          <a:chExt cx="0" cy="0"/>
        </a:xfrm>
      </p:grpSpPr>
      <p:sp>
        <p:nvSpPr>
          <p:cNvPr id="7" name="Rectangle 6"/>
          <p:cNvSpPr/>
          <p:nvPr userDrawn="1"/>
        </p:nvSpPr>
        <p:spPr>
          <a:xfrm>
            <a:off x="1827839" y="2424715"/>
            <a:ext cx="7316160" cy="37525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1827839" y="0"/>
            <a:ext cx="0" cy="6858000"/>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 y="0"/>
            <a:ext cx="171239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76963" y="2405472"/>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0003" y="6175700"/>
            <a:ext cx="9278682" cy="19243"/>
          </a:xfrm>
          <a:prstGeom prst="line">
            <a:avLst/>
          </a:prstGeom>
          <a:ln w="762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328088" y="3252198"/>
            <a:ext cx="6657180" cy="798286"/>
          </a:xfrm>
        </p:spPr>
        <p:txBody>
          <a:bodyPr anchor="b" anchorCtr="0">
            <a:normAutofit/>
          </a:bodyPr>
          <a:lstStyle>
            <a:lvl1pPr algn="l">
              <a:defRPr sz="3600" b="1" spc="-10" baseline="0">
                <a:solidFill>
                  <a:srgbClr val="FFFFFF"/>
                </a:solidFill>
              </a:defRPr>
            </a:lvl1pPr>
          </a:lstStyle>
          <a:p>
            <a:endParaRPr lang="en-US" dirty="0"/>
          </a:p>
        </p:txBody>
      </p:sp>
      <p:sp>
        <p:nvSpPr>
          <p:cNvPr id="3" name="Subtitle 2"/>
          <p:cNvSpPr>
            <a:spLocks noGrp="1"/>
          </p:cNvSpPr>
          <p:nvPr>
            <p:ph type="subTitle" idx="1"/>
          </p:nvPr>
        </p:nvSpPr>
        <p:spPr>
          <a:xfrm>
            <a:off x="2328088" y="4291062"/>
            <a:ext cx="6657180" cy="655108"/>
          </a:xfrm>
        </p:spPr>
        <p:txBody>
          <a:bodyPr anchor="t">
            <a:normAutofit/>
          </a:bodyPr>
          <a:lstStyle>
            <a:lvl1pPr marL="0" indent="0" algn="l">
              <a:lnSpc>
                <a:spcPct val="90000"/>
              </a:lnSpc>
              <a:spcBef>
                <a:spcPts val="0"/>
              </a:spcBef>
              <a:buNone/>
              <a:defRPr sz="2800" spc="-1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22434322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_Coverpage Slide">
    <p:spTree>
      <p:nvGrpSpPr>
        <p:cNvPr id="1" name=""/>
        <p:cNvGrpSpPr/>
        <p:nvPr/>
      </p:nvGrpSpPr>
      <p:grpSpPr>
        <a:xfrm>
          <a:off x="0" y="0"/>
          <a:ext cx="0" cy="0"/>
          <a:chOff x="0" y="0"/>
          <a:chExt cx="0" cy="0"/>
        </a:xfrm>
      </p:grpSpPr>
      <p:sp>
        <p:nvSpPr>
          <p:cNvPr id="10" name="Rectangle 9"/>
          <p:cNvSpPr/>
          <p:nvPr userDrawn="1"/>
        </p:nvSpPr>
        <p:spPr>
          <a:xfrm>
            <a:off x="4636937" y="192438"/>
            <a:ext cx="2067809" cy="203984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11" name="Rectangle 10"/>
          <p:cNvSpPr/>
          <p:nvPr userDrawn="1"/>
        </p:nvSpPr>
        <p:spPr>
          <a:xfrm>
            <a:off x="287083" y="192438"/>
            <a:ext cx="4213648" cy="4156655"/>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820186" y="192438"/>
            <a:ext cx="2067809" cy="203984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636937" y="2318875"/>
            <a:ext cx="2067809" cy="203984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7" name="Rectangle 16"/>
          <p:cNvSpPr/>
          <p:nvPr userDrawn="1"/>
        </p:nvSpPr>
        <p:spPr>
          <a:xfrm>
            <a:off x="6800946" y="2318875"/>
            <a:ext cx="2067809" cy="2030218"/>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9" name="Title 1"/>
          <p:cNvSpPr>
            <a:spLocks noGrp="1"/>
          </p:cNvSpPr>
          <p:nvPr>
            <p:ph type="ctrTitle"/>
          </p:nvPr>
        </p:nvSpPr>
        <p:spPr>
          <a:xfrm>
            <a:off x="4636937" y="4455076"/>
            <a:ext cx="4231818" cy="1107524"/>
          </a:xfrm>
        </p:spPr>
        <p:txBody>
          <a:bodyPr anchor="b" anchorCtr="0">
            <a:normAutofit/>
          </a:bodyPr>
          <a:lstStyle>
            <a:lvl1pPr algn="l">
              <a:defRPr sz="3600" b="1" spc="-10" baseline="0">
                <a:solidFill>
                  <a:schemeClr val="tx1"/>
                </a:solidFill>
              </a:defRPr>
            </a:lvl1pPr>
          </a:lstStyle>
          <a:p>
            <a:endParaRPr lang="en-US" dirty="0"/>
          </a:p>
        </p:txBody>
      </p:sp>
      <p:sp>
        <p:nvSpPr>
          <p:cNvPr id="20" name="Subtitle 2"/>
          <p:cNvSpPr>
            <a:spLocks noGrp="1"/>
          </p:cNvSpPr>
          <p:nvPr>
            <p:ph type="subTitle" idx="1"/>
          </p:nvPr>
        </p:nvSpPr>
        <p:spPr>
          <a:xfrm>
            <a:off x="4636937" y="5649226"/>
            <a:ext cx="4231818" cy="655108"/>
          </a:xfrm>
        </p:spPr>
        <p:txBody>
          <a:bodyPr anchor="t">
            <a:normAutofit/>
          </a:bodyPr>
          <a:lstStyle>
            <a:lvl1pPr marL="0" indent="0" algn="l">
              <a:lnSpc>
                <a:spcPct val="90000"/>
              </a:lnSpc>
              <a:spcBef>
                <a:spcPts val="0"/>
              </a:spcBef>
              <a:buNone/>
              <a:defRPr sz="2000" spc="-1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2161928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1_Fuschia">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1641595" y="81933"/>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5"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263767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Yellow">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50882"/>
            <a:ext cx="6659880" cy="1470025"/>
          </a:xfrm>
        </p:spPr>
        <p:txBody>
          <a:bodyPr anchor="b" anchorCtr="0">
            <a:normAutofit/>
          </a:bodyPr>
          <a:lstStyle>
            <a:lvl1pPr algn="l">
              <a:defRPr sz="28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8864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pic>
        <p:nvPicPr>
          <p:cNvPr id="12" name="Picture 11"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711" y="418519"/>
            <a:ext cx="1075463" cy="699488"/>
          </a:xfrm>
          <a:prstGeom prst="rect">
            <a:avLst/>
          </a:prstGeom>
        </p:spPr>
      </p:pic>
    </p:spTree>
    <p:extLst>
      <p:ext uri="{BB962C8B-B14F-4D97-AF65-F5344CB8AC3E}">
        <p14:creationId xmlns:p14="http://schemas.microsoft.com/office/powerpoint/2010/main" val="400914470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Yellow">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50882"/>
            <a:ext cx="6659880" cy="1470025"/>
          </a:xfrm>
        </p:spPr>
        <p:txBody>
          <a:bodyPr anchor="b" anchorCtr="0">
            <a:normAutofit/>
          </a:bodyPr>
          <a:lstStyle>
            <a:lvl1pPr algn="l">
              <a:defRPr sz="2800" b="1">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8864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2" y="1510242"/>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Tree>
    <p:extLst>
      <p:ext uri="{BB962C8B-B14F-4D97-AF65-F5344CB8AC3E}">
        <p14:creationId xmlns:p14="http://schemas.microsoft.com/office/powerpoint/2010/main" val="15911701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Whit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58832" y="1510242"/>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461239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Collage">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chemeClr val="bg1"/>
          </a:solidFill>
          <a:ln w="76200">
            <a:solidFill>
              <a:schemeClr val="accent2"/>
            </a:solidFill>
          </a:ln>
        </p:spPr>
        <p:txBody>
          <a:bodyPr wrap="none" tIns="45720" bIns="0" rtlCol="0" anchor="ctr" anchorCtr="0">
            <a:noAutofit/>
          </a:bodyPr>
          <a:lstStyle/>
          <a:p>
            <a:pPr algn="ctr">
              <a:lnSpc>
                <a:spcPct val="60000"/>
              </a:lnSpc>
            </a:pPr>
            <a:endParaRPr lang="en-US" sz="2800" dirty="0" smtClean="0">
              <a:solidFill>
                <a:schemeClr val="tx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sp>
        <p:nvSpPr>
          <p:cNvPr id="8" name="Rectangle 7"/>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3899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TextBox 11"/>
          <p:cNvSpPr txBox="1"/>
          <p:nvPr userDrawn="1"/>
        </p:nvSpPr>
        <p:spPr>
          <a:xfrm>
            <a:off x="5065049" y="-151316"/>
            <a:ext cx="3663773" cy="3663773"/>
          </a:xfrm>
          <a:prstGeom prst="ellipse">
            <a:avLst/>
          </a:prstGeom>
          <a:solidFill>
            <a:schemeClr val="bg1"/>
          </a:solidFill>
          <a:ln w="76200">
            <a:solidFill>
              <a:schemeClr val="accent3"/>
            </a:solidFill>
          </a:ln>
        </p:spPr>
        <p:txBody>
          <a:bodyPr wrap="none" tIns="45720" bIns="0" rtlCol="0" anchor="ctr" anchorCtr="0">
            <a:noAutofit/>
          </a:bodyPr>
          <a:lstStyle/>
          <a:p>
            <a:pPr algn="ctr">
              <a:lnSpc>
                <a:spcPct val="60000"/>
              </a:lnSpc>
            </a:pPr>
            <a:endParaRPr lang="en-US" sz="2800" dirty="0" smtClean="0">
              <a:solidFill>
                <a:schemeClr val="accent2"/>
              </a:solidFill>
              <a:latin typeface="Arial Black" panose="020B0A04020102020204" pitchFamily="34" charset="0"/>
              <a:cs typeface="Arial" panose="020B0604020202020204" pitchFamily="34" charset="0"/>
            </a:endParaRPr>
          </a:p>
        </p:txBody>
      </p:sp>
      <p:sp>
        <p:nvSpPr>
          <p:cNvPr id="2"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sp>
        <p:nvSpPr>
          <p:cNvPr id="11" name="Rectangle 10"/>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5622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Hands">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rgbClr val="FFFFFF"/>
          </a:solidFill>
          <a:ln w="76200">
            <a:solidFill>
              <a:schemeClr val="accent1"/>
            </a:solidFill>
          </a:ln>
        </p:spPr>
        <p:txBody>
          <a:bodyPr wrap="none" tIns="45720" bIns="0" rtlCol="0" anchor="ctr" anchorCtr="0">
            <a:noAutofit/>
          </a:bodyPr>
          <a:lstStyle/>
          <a:p>
            <a:pPr algn="ctr">
              <a:lnSpc>
                <a:spcPct val="60000"/>
              </a:lnSpc>
            </a:pPr>
            <a:endParaRPr lang="en-US" sz="2800" dirty="0" smtClean="0">
              <a:solidFill>
                <a:schemeClr val="bg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sp>
        <p:nvSpPr>
          <p:cNvPr id="13" name="Rectangle 12"/>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78974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Mai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22057" y="1355360"/>
            <a:ext cx="8120791" cy="43632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34497679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28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Main Content_w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422147992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Mai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accent2"/>
                </a:solidFill>
                <a:latin typeface="Arial" panose="020B0604020202020204" pitchFamily="34" charset="0"/>
                <a:cs typeface="Arial" panose="020B0604020202020204" pitchFamily="34" charset="0"/>
              </a:defRPr>
            </a:lvl1pPr>
            <a:lvl2pPr marL="0" indent="0">
              <a:buFont typeface="Arial"/>
              <a:buNone/>
              <a:defRPr/>
            </a:lvl2pPr>
            <a:lvl3pPr marL="0" indent="0">
              <a:buNone/>
              <a:defRPr/>
            </a:lvl3pPr>
            <a:lvl4pPr marL="169862" indent="0">
              <a:buNone/>
              <a:defRPr/>
            </a:lvl4pPr>
            <a:lvl5pPr marL="40005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37961147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Main Content_no Bullets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Font typeface="Arial"/>
              <a:buNone/>
              <a:defRPr>
                <a:solidFill>
                  <a:schemeClr val="bg1"/>
                </a:solidFill>
              </a:defRPr>
            </a:lvl2pPr>
            <a:lvl3pPr marL="0" indent="0">
              <a:buNone/>
              <a:defRPr>
                <a:solidFill>
                  <a:schemeClr val="bg1"/>
                </a:solidFill>
              </a:defRPr>
            </a:lvl3pPr>
            <a:lvl4pPr marL="169862" indent="0">
              <a:buNone/>
              <a:defRPr>
                <a:solidFill>
                  <a:schemeClr val="bg1"/>
                </a:solidFill>
              </a:defRPr>
            </a:lvl4pPr>
            <a:lvl5pPr marL="400050" indent="0">
              <a:buNone/>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175046654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1440467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Section Title Slide_Opt 1_Whit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2"/>
            <a:ext cx="6659880" cy="1470025"/>
          </a:xfrm>
        </p:spPr>
        <p:txBody>
          <a:bodyPr anchor="b" anchorCtr="0">
            <a:normAutofit/>
          </a:bodyPr>
          <a:lstStyle>
            <a:lvl1pPr algn="l">
              <a:defRPr sz="2800" b="1" spc="-1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48000"/>
            <a:ext cx="6400800" cy="1752600"/>
          </a:xfrm>
        </p:spPr>
        <p:txBody>
          <a:bodyPr/>
          <a:lstStyle>
            <a:lvl1pPr marL="0" indent="0" algn="l">
              <a:buNone/>
              <a:defRPr spc="-1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641595" y="81933"/>
            <a:ext cx="1078720" cy="1066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158832" y="1510242"/>
            <a:ext cx="1078720" cy="1066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8831" y="81932"/>
            <a:ext cx="1398029" cy="1321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711" y="418519"/>
            <a:ext cx="1075463" cy="699488"/>
          </a:xfrm>
          <a:prstGeom prst="rect">
            <a:avLst/>
          </a:prstGeom>
        </p:spPr>
      </p:pic>
    </p:spTree>
    <p:extLst>
      <p:ext uri="{BB962C8B-B14F-4D97-AF65-F5344CB8AC3E}">
        <p14:creationId xmlns:p14="http://schemas.microsoft.com/office/powerpoint/2010/main" val="2347662051"/>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1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buClr>
                <a:schemeClr val="bg1"/>
              </a:buCl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9822" y="1335618"/>
            <a:ext cx="3739896" cy="4726516"/>
          </a:xfrm>
        </p:spPr>
        <p:txBody>
          <a:bodyPr>
            <a:normAutofit/>
          </a:bodyPr>
          <a:lstStyle>
            <a:lvl1pPr>
              <a:buClr>
                <a:schemeClr val="bg1"/>
              </a:buClr>
              <a:defRPr sz="1800">
                <a:solidFill>
                  <a:schemeClr val="bg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22688079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_Two Column Content_w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lvl2pPr>
            <a:lvl3pPr marL="169863" indent="-169863" algn="l" defTabSz="457200" rtl="0" eaLnBrk="1" latinLnBrk="0" hangingPunct="1">
              <a:lnSpc>
                <a:spcPct val="104000"/>
              </a:lnSpc>
              <a:spcBef>
                <a:spcPts val="1000"/>
              </a:spcBef>
              <a:buClr>
                <a:schemeClr val="accent2"/>
              </a:buClr>
              <a:buFont typeface="Arial"/>
              <a:buChar char="•"/>
              <a:defRPr sz="1400"/>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accent2"/>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2pPr>
            <a:lvl3pPr marL="285750" indent="-285750">
              <a:buNone/>
              <a:defRPr lang="en-US" sz="1600" b="0" i="0" kern="1200" spc="-10" baseline="0" dirty="0" smtClean="0">
                <a:solidFill>
                  <a:schemeClr val="tx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accent2"/>
              </a:buClr>
              <a:buFont typeface="Arial"/>
              <a:buChar char="•"/>
            </a:pPr>
            <a:r>
              <a:rPr lang="en-US" dirty="0" smtClean="0"/>
              <a:t>Third level</a:t>
            </a:r>
          </a:p>
        </p:txBody>
      </p:sp>
      <p:pic>
        <p:nvPicPr>
          <p:cNvPr id="7" name="Picture 6"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11352001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3_Two Column Content_w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133029"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05829" y="1335618"/>
            <a:ext cx="3737019"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0" indent="0" algn="l" defTabSz="457200" rtl="0" eaLnBrk="1" latinLnBrk="0" hangingPunct="1">
              <a:lnSpc>
                <a:spcPct val="104000"/>
              </a:lnSpc>
              <a:spcBef>
                <a:spcPts val="1000"/>
              </a:spcBef>
              <a:buClr>
                <a:schemeClr val="accent2"/>
              </a:buClr>
              <a:buFont typeface="Arial"/>
              <a:buNone/>
              <a:defRPr sz="1600">
                <a:solidFill>
                  <a:schemeClr val="bg1"/>
                </a:solidFill>
              </a:defRPr>
            </a:lvl2pPr>
            <a:lvl3pPr marL="169863" indent="-169863" algn="l" defTabSz="457200" rtl="0" eaLnBrk="1" latinLnBrk="0" hangingPunct="1">
              <a:lnSpc>
                <a:spcPct val="104000"/>
              </a:lnSpc>
              <a:spcBef>
                <a:spcPts val="1000"/>
              </a:spcBef>
              <a:buClr>
                <a:schemeClr val="accent2"/>
              </a:buClr>
              <a:buFont typeface="Arial"/>
              <a:buChar char="•"/>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sp>
        <p:nvSpPr>
          <p:cNvPr id="4" name="Content Placeholder 3"/>
          <p:cNvSpPr>
            <a:spLocks noGrp="1"/>
          </p:cNvSpPr>
          <p:nvPr>
            <p:ph sz="half" idx="2"/>
          </p:nvPr>
        </p:nvSpPr>
        <p:spPr>
          <a:xfrm>
            <a:off x="509822" y="1335618"/>
            <a:ext cx="3739896" cy="4726516"/>
          </a:xfrm>
        </p:spPr>
        <p:txBody>
          <a:bodyPr>
            <a:normAutofit/>
          </a:bodyPr>
          <a:lstStyle>
            <a:lvl1pPr marL="0" indent="0">
              <a:buNone/>
              <a:defRPr lang="en-US" sz="1600" b="1" i="0" kern="1200" spc="-10" baseline="0" dirty="0" smtClean="0">
                <a:solidFill>
                  <a:schemeClr val="bg1"/>
                </a:solidFill>
                <a:latin typeface="Arial" panose="020B0604020202020204" pitchFamily="34" charset="0"/>
                <a:ea typeface="+mn-ea"/>
                <a:cs typeface="Arial" panose="020B0604020202020204" pitchFamily="34" charset="0"/>
              </a:defRPr>
            </a:lvl1pPr>
            <a:lvl2pPr marL="228600" indent="0">
              <a:buNone/>
              <a:defRPr lang="en-US" sz="1600" b="0" i="0" kern="1200" spc="-10" baseline="0" dirty="0" smtClean="0">
                <a:solidFill>
                  <a:schemeClr val="bg1"/>
                </a:solidFill>
                <a:latin typeface="Arial" panose="020B0604020202020204" pitchFamily="34" charset="0"/>
                <a:ea typeface="+mn-ea"/>
                <a:cs typeface="Arial" panose="020B0604020202020204" pitchFamily="34" charset="0"/>
              </a:defRPr>
            </a:lvl2pPr>
            <a:lvl3pPr marL="285750" indent="-285750">
              <a:buClr>
                <a:schemeClr val="bg1"/>
              </a:buClr>
              <a:buNone/>
              <a:defRPr lang="en-US" sz="1400" b="0" i="0" kern="1200" spc="-10" baseline="0" dirty="0" smtClean="0">
                <a:solidFill>
                  <a:schemeClr val="bg1"/>
                </a:solidFill>
                <a:latin typeface="Arial" panose="020B0604020202020204" pitchFamily="34" charset="0"/>
                <a:ea typeface="+mn-ea"/>
                <a:cs typeface="Arial" panose="020B0604020202020204" pitchFamily="34" charset="0"/>
              </a:defRPr>
            </a:lvl3pPr>
            <a:lvl4pPr marL="741362" indent="0">
              <a:buNone/>
              <a:defRPr sz="1200"/>
            </a:lvl4pPr>
            <a:lvl5pPr marL="1031875" indent="0">
              <a:buNone/>
              <a:defRPr sz="1200"/>
            </a:lvl5pPr>
            <a:lvl6pPr>
              <a:defRPr sz="1800"/>
            </a:lvl6pPr>
            <a:lvl7pPr>
              <a:defRPr sz="1800"/>
            </a:lvl7pPr>
            <a:lvl8pPr>
              <a:defRPr sz="1800"/>
            </a:lvl8pPr>
            <a:lvl9pPr>
              <a:defRPr sz="1800"/>
            </a:lvl9pPr>
          </a:lstStyle>
          <a:p>
            <a:pPr lvl="0"/>
            <a:r>
              <a:rPr lang="en-US" dirty="0" smtClean="0"/>
              <a:t>Click to edit Master text styles</a:t>
            </a:r>
          </a:p>
          <a:p>
            <a:pPr marL="0" lvl="1" indent="0" algn="l" defTabSz="457200" rtl="0" eaLnBrk="1" latinLnBrk="0" hangingPunct="1">
              <a:lnSpc>
                <a:spcPct val="104000"/>
              </a:lnSpc>
              <a:spcBef>
                <a:spcPts val="1000"/>
              </a:spcBef>
              <a:buClr>
                <a:schemeClr val="accent2"/>
              </a:buClr>
              <a:buFont typeface="Arial"/>
              <a:buNone/>
            </a:pPr>
            <a:r>
              <a:rPr lang="en-US" dirty="0" smtClean="0"/>
              <a:t>Second level</a:t>
            </a:r>
          </a:p>
          <a:p>
            <a:pPr marL="169863" lvl="2" indent="-169863" algn="l" defTabSz="457200" rtl="0" eaLnBrk="1" latinLnBrk="0" hangingPunct="1">
              <a:lnSpc>
                <a:spcPct val="104000"/>
              </a:lnSpc>
              <a:spcBef>
                <a:spcPts val="1000"/>
              </a:spcBef>
              <a:buClr>
                <a:schemeClr val="bg1"/>
              </a:buClr>
              <a:buFont typeface="Arial"/>
              <a:buChar char="•"/>
            </a:pPr>
            <a:r>
              <a:rPr lang="en-US" dirty="0" smtClean="0"/>
              <a:t>Third level</a:t>
            </a:r>
          </a:p>
        </p:txBody>
      </p:sp>
      <p:pic>
        <p:nvPicPr>
          <p:cNvPr id="9" name="Picture 8"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0"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Tree>
    <p:extLst>
      <p:ext uri="{BB962C8B-B14F-4D97-AF65-F5344CB8AC3E}">
        <p14:creationId xmlns:p14="http://schemas.microsoft.com/office/powerpoint/2010/main" val="384838185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Content_no Bullets_White">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accent2"/>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56866803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hree Column Content_no Bullets_Whit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1"/>
            <a:ext cx="8139354" cy="9729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08719"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95300" y="1346201"/>
            <a:ext cx="2511714"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125024" y="1346201"/>
            <a:ext cx="2514600" cy="4726516"/>
          </a:xfrm>
        </p:spPr>
        <p:txBody>
          <a:bodyPr>
            <a:normAutofit/>
          </a:bodyPr>
          <a:lstStyle>
            <a:lvl1pPr marL="0" indent="0">
              <a:lnSpc>
                <a:spcPct val="90000"/>
              </a:lnSpc>
              <a:spcBef>
                <a:spcPts val="1000"/>
              </a:spcBef>
              <a:buNone/>
              <a:defRPr sz="1400" b="1" i="0">
                <a:solidFill>
                  <a:schemeClr val="bg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solidFill>
                  <a:schemeClr val="bg1"/>
                </a:solidFill>
              </a:defRPr>
            </a:lvl2pPr>
            <a:lvl3pPr marL="169863" indent="-169863">
              <a:lnSpc>
                <a:spcPct val="104000"/>
              </a:lnSpc>
              <a:spcBef>
                <a:spcPts val="1000"/>
              </a:spcBef>
              <a:defRPr sz="1400">
                <a:solidFill>
                  <a:schemeClr val="bg1"/>
                </a:solidFill>
              </a:defRPr>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23940781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6"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365475659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_Fusch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5" name="Picture 4"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7"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schemeClr val="bg1"/>
                </a:solidFill>
              </a:rPr>
              <a:t>www.ACAcamps.org</a:t>
            </a:r>
            <a:endParaRPr lang="en-US">
              <a:solidFill>
                <a:schemeClr val="bg1"/>
              </a:solidFill>
            </a:endParaRPr>
          </a:p>
        </p:txBody>
      </p:sp>
    </p:spTree>
    <p:extLst>
      <p:ext uri="{BB962C8B-B14F-4D97-AF65-F5344CB8AC3E}">
        <p14:creationId xmlns:p14="http://schemas.microsoft.com/office/powerpoint/2010/main" val="61656512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rt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495300" y="1316038"/>
            <a:ext cx="8147050" cy="4697412"/>
          </a:xfrm>
        </p:spPr>
        <p:txBody>
          <a:bodyPr/>
          <a:lstStyle/>
          <a:p>
            <a:endParaRPr lang="en-US"/>
          </a:p>
        </p:txBody>
      </p:sp>
      <p:pic>
        <p:nvPicPr>
          <p:cNvPr id="6" name="Picture 5"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8"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394685332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multiple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Picture Placeholder 7"/>
          <p:cNvSpPr>
            <a:spLocks noGrp="1"/>
          </p:cNvSpPr>
          <p:nvPr>
            <p:ph type="pic" sz="quarter" idx="10"/>
          </p:nvPr>
        </p:nvSpPr>
        <p:spPr>
          <a:xfrm>
            <a:off x="507543"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2621790"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736037"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850284" y="1470795"/>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7" name="Text Placeholder 13"/>
          <p:cNvSpPr>
            <a:spLocks noGrp="1"/>
          </p:cNvSpPr>
          <p:nvPr>
            <p:ph type="body" sz="quarter" idx="14"/>
          </p:nvPr>
        </p:nvSpPr>
        <p:spPr>
          <a:xfrm>
            <a:off x="507543"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13"/>
          <p:cNvSpPr>
            <a:spLocks noGrp="1"/>
          </p:cNvSpPr>
          <p:nvPr>
            <p:ph type="body" sz="quarter" idx="15"/>
          </p:nvPr>
        </p:nvSpPr>
        <p:spPr>
          <a:xfrm>
            <a:off x="2621790"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13"/>
          <p:cNvSpPr>
            <a:spLocks noGrp="1"/>
          </p:cNvSpPr>
          <p:nvPr>
            <p:ph type="body" sz="quarter" idx="16"/>
          </p:nvPr>
        </p:nvSpPr>
        <p:spPr>
          <a:xfrm>
            <a:off x="4736037"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3"/>
          <p:cNvSpPr>
            <a:spLocks noGrp="1"/>
          </p:cNvSpPr>
          <p:nvPr>
            <p:ph type="body" sz="quarter" idx="17"/>
          </p:nvPr>
        </p:nvSpPr>
        <p:spPr>
          <a:xfrm>
            <a:off x="6850284" y="2761452"/>
            <a:ext cx="1781175" cy="2938780"/>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3" name="Picture 12"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4"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Tree>
    <p:extLst>
      <p:ext uri="{BB962C8B-B14F-4D97-AF65-F5344CB8AC3E}">
        <p14:creationId xmlns:p14="http://schemas.microsoft.com/office/powerpoint/2010/main" val="253944078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_White">
    <p:spTree>
      <p:nvGrpSpPr>
        <p:cNvPr id="1" name=""/>
        <p:cNvGrpSpPr/>
        <p:nvPr/>
      </p:nvGrpSpPr>
      <p:grpSpPr>
        <a:xfrm>
          <a:off x="0" y="0"/>
          <a:ext cx="0" cy="0"/>
          <a:chOff x="0" y="0"/>
          <a:chExt cx="0" cy="0"/>
        </a:xfrm>
      </p:grpSpPr>
      <p:sp>
        <p:nvSpPr>
          <p:cNvPr id="2" name="Rectangle 1"/>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1764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_Opt 2_Collage">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9" name="TextBox 8"/>
          <p:cNvSpPr txBox="1"/>
          <p:nvPr userDrawn="1"/>
        </p:nvSpPr>
        <p:spPr>
          <a:xfrm>
            <a:off x="5065049" y="-151316"/>
            <a:ext cx="3663773" cy="3663773"/>
          </a:xfrm>
          <a:prstGeom prst="ellipse">
            <a:avLst/>
          </a:prstGeom>
          <a:solidFill>
            <a:schemeClr val="bg1"/>
          </a:solidFill>
          <a:ln w="76200">
            <a:solidFill>
              <a:schemeClr val="accent2"/>
            </a:solidFill>
          </a:ln>
        </p:spPr>
        <p:txBody>
          <a:bodyPr wrap="none" tIns="45720" bIns="0" rtlCol="0" anchor="ctr" anchorCtr="0">
            <a:noAutofit/>
          </a:bodyPr>
          <a:lstStyle/>
          <a:p>
            <a:pPr algn="ctr">
              <a:lnSpc>
                <a:spcPct val="60000"/>
              </a:lnSpc>
            </a:pPr>
            <a:endParaRPr lang="en-US" sz="2800" dirty="0" smtClean="0">
              <a:solidFill>
                <a:schemeClr val="tx1"/>
              </a:solidFill>
              <a:latin typeface="Arial Black" panose="020B0A04020102020204" pitchFamily="34" charset="0"/>
              <a:cs typeface="Arial" panose="020B0604020202020204" pitchFamily="34" charset="0"/>
            </a:endParaRPr>
          </a:p>
        </p:txBody>
      </p:sp>
      <p:sp>
        <p:nvSpPr>
          <p:cNvPr id="10"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pic>
        <p:nvPicPr>
          <p:cNvPr id="11" name="Picture 10"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54957"/>
            <a:ext cx="1413466" cy="919327"/>
          </a:xfrm>
          <a:prstGeom prst="rect">
            <a:avLst/>
          </a:prstGeom>
        </p:spPr>
      </p:pic>
      <p:sp>
        <p:nvSpPr>
          <p:cNvPr id="8" name="Rectangle 7"/>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10339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_ Fuschia">
    <p:bg>
      <p:bgPr>
        <a:solidFill>
          <a:schemeClr val="accent2"/>
        </a:solidFill>
        <a:effectLst/>
      </p:bgPr>
    </p:bg>
    <p:spTree>
      <p:nvGrpSpPr>
        <p:cNvPr id="1" name=""/>
        <p:cNvGrpSpPr/>
        <p:nvPr/>
      </p:nvGrpSpPr>
      <p:grpSpPr>
        <a:xfrm>
          <a:off x="0" y="0"/>
          <a:ext cx="0" cy="0"/>
          <a:chOff x="0" y="0"/>
          <a:chExt cx="0" cy="0"/>
        </a:xfrm>
      </p:grpSpPr>
      <p:pic>
        <p:nvPicPr>
          <p:cNvPr id="10" name="Picture 9" descr="1color 3298 secondary(1).eps"/>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11" name="Footer Placeholder 3"/>
          <p:cNvSpPr txBox="1">
            <a:spLocks/>
          </p:cNvSpPr>
          <p:nvPr userDrawn="1"/>
        </p:nvSpPr>
        <p:spPr>
          <a:xfrm>
            <a:off x="5769432" y="6241143"/>
            <a:ext cx="2895600" cy="24423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www.ACAcamps.org</a:t>
            </a:r>
            <a:endParaRPr lang="en-US" dirty="0">
              <a:solidFill>
                <a:schemeClr val="bg1"/>
              </a:solidFill>
            </a:endParaRPr>
          </a:p>
        </p:txBody>
      </p:sp>
      <p:sp>
        <p:nvSpPr>
          <p:cNvPr id="12" name="Rectangle 11"/>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4" name="Rectangle 13"/>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044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_ Yellow">
    <p:bg>
      <p:bgPr>
        <a:solidFill>
          <a:schemeClr val="accent3"/>
        </a:solidFill>
        <a:effectLst/>
      </p:bgPr>
    </p:bg>
    <p:spTree>
      <p:nvGrpSpPr>
        <p:cNvPr id="1" name=""/>
        <p:cNvGrpSpPr/>
        <p:nvPr/>
      </p:nvGrpSpPr>
      <p:grpSpPr>
        <a:xfrm>
          <a:off x="0" y="0"/>
          <a:ext cx="0" cy="0"/>
          <a:chOff x="0" y="0"/>
          <a:chExt cx="0" cy="0"/>
        </a:xfrm>
      </p:grpSpPr>
      <p:pic>
        <p:nvPicPr>
          <p:cNvPr id="8" name="Picture 7" descr="1color 3298 secondary(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6925" y="6284158"/>
            <a:ext cx="2022123" cy="143159"/>
          </a:xfrm>
          <a:prstGeom prst="rect">
            <a:avLst/>
          </a:prstGeom>
        </p:spPr>
      </p:pic>
      <p:sp>
        <p:nvSpPr>
          <p:cNvPr id="9" name="Footer Placeholder 3"/>
          <p:cNvSpPr>
            <a:spLocks noGrp="1"/>
          </p:cNvSpPr>
          <p:nvPr>
            <p:ph type="ftr" sz="quarter" idx="3"/>
          </p:nvPr>
        </p:nvSpPr>
        <p:spPr>
          <a:xfrm>
            <a:off x="5769432"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smtClean="0"/>
              <a:t>www.ACAcamps.org</a:t>
            </a:r>
            <a:endParaRPr lang="en-US"/>
          </a:p>
        </p:txBody>
      </p:sp>
      <p:sp>
        <p:nvSpPr>
          <p:cNvPr id="10" name="Rectangle 9"/>
          <p:cNvSpPr/>
          <p:nvPr userDrawn="1"/>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txBox="1">
            <a:spLocks/>
          </p:cNvSpPr>
          <p:nvPr userDrawn="1"/>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12" name="Rectangle 11"/>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8954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1" y="-29028"/>
            <a:ext cx="9144000" cy="6887028"/>
          </a:xfrm>
          <a:prstGeom prst="rect">
            <a:avLst/>
          </a:prstGeom>
          <a:solidFill>
            <a:schemeClr val="accent1">
              <a:lumMod val="75000"/>
              <a:alpha val="1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TextBox 11"/>
          <p:cNvSpPr txBox="1"/>
          <p:nvPr userDrawn="1"/>
        </p:nvSpPr>
        <p:spPr>
          <a:xfrm>
            <a:off x="5065049" y="-151316"/>
            <a:ext cx="3663773" cy="3663773"/>
          </a:xfrm>
          <a:prstGeom prst="ellipse">
            <a:avLst/>
          </a:prstGeom>
          <a:solidFill>
            <a:schemeClr val="bg1"/>
          </a:solidFill>
          <a:ln w="76200">
            <a:solidFill>
              <a:schemeClr val="accent3"/>
            </a:solidFill>
          </a:ln>
        </p:spPr>
        <p:txBody>
          <a:bodyPr wrap="none" tIns="45720" bIns="0" rtlCol="0" anchor="ctr" anchorCtr="0">
            <a:noAutofit/>
          </a:bodyPr>
          <a:lstStyle/>
          <a:p>
            <a:pPr algn="ctr">
              <a:lnSpc>
                <a:spcPct val="60000"/>
              </a:lnSpc>
            </a:pPr>
            <a:endParaRPr lang="en-US" sz="2800" dirty="0" smtClean="0">
              <a:solidFill>
                <a:schemeClr val="accent2"/>
              </a:solidFill>
              <a:latin typeface="Arial Black" panose="020B0A04020102020204" pitchFamily="34" charset="0"/>
              <a:cs typeface="Arial" panose="020B0604020202020204" pitchFamily="34" charset="0"/>
            </a:endParaRPr>
          </a:p>
        </p:txBody>
      </p:sp>
      <p:sp>
        <p:nvSpPr>
          <p:cNvPr id="2" name="Title 1"/>
          <p:cNvSpPr>
            <a:spLocks noGrp="1"/>
          </p:cNvSpPr>
          <p:nvPr>
            <p:ph type="ctrTitle" hasCustomPrompt="1"/>
          </p:nvPr>
        </p:nvSpPr>
        <p:spPr>
          <a:xfrm>
            <a:off x="4818524" y="1074284"/>
            <a:ext cx="4156822" cy="1470025"/>
          </a:xfrm>
        </p:spPr>
        <p:txBody>
          <a:bodyPr anchor="ctr" anchorCtr="0">
            <a:normAutofit/>
          </a:bodyPr>
          <a:lstStyle>
            <a:lvl1pPr algn="ctr">
              <a:defRPr sz="2400" b="1">
                <a:solidFill>
                  <a:schemeClr val="tx1"/>
                </a:solidFill>
                <a:latin typeface="Arial Black" panose="020B0A04020102020204" pitchFamily="34" charset="0"/>
              </a:defRPr>
            </a:lvl1pPr>
          </a:lstStyle>
          <a:p>
            <a:r>
              <a:rPr lang="en-US" dirty="0" smtClean="0"/>
              <a:t>CLICK TO ADD </a:t>
            </a:r>
            <a:br>
              <a:rPr lang="en-US" dirty="0" smtClean="0"/>
            </a:br>
            <a:r>
              <a:rPr lang="en-US" dirty="0" smtClean="0"/>
              <a:t>SECTION HEADER</a:t>
            </a:r>
            <a:endParaRPr lang="en-US" dirty="0"/>
          </a:p>
        </p:txBody>
      </p:sp>
      <p:pic>
        <p:nvPicPr>
          <p:cNvPr id="8" name="Picture 7" descr="ACA_4-color Primary_WITH UR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7931" y="154957"/>
            <a:ext cx="1413466" cy="919327"/>
          </a:xfrm>
          <a:prstGeom prst="rect">
            <a:avLst/>
          </a:prstGeom>
        </p:spPr>
      </p:pic>
      <p:sp>
        <p:nvSpPr>
          <p:cNvPr id="11" name="Rectangle 10"/>
          <p:cNvSpPr/>
          <p:nvPr userDrawn="1"/>
        </p:nvSpPr>
        <p:spPr>
          <a:xfrm>
            <a:off x="9187180" y="0"/>
            <a:ext cx="2583906" cy="68580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tIns="274320" rtlCol="0" anchor="t"/>
          <a:lstStyle/>
          <a:p>
            <a:pPr algn="ctr"/>
            <a:r>
              <a:rPr lang="en-US" sz="1600" b="1" dirty="0">
                <a:solidFill>
                  <a:srgbClr val="C00000"/>
                </a:solidFill>
              </a:rPr>
              <a:t>How to change </a:t>
            </a:r>
            <a:r>
              <a:rPr lang="en-US" sz="1600" b="1" dirty="0" smtClean="0">
                <a:solidFill>
                  <a:srgbClr val="C00000"/>
                </a:solidFill>
              </a:rPr>
              <a:t>Section Slide – Picture Background</a:t>
            </a:r>
            <a:endParaRPr lang="en-US" sz="1600" b="1" dirty="0">
              <a:solidFill>
                <a:srgbClr val="C00000"/>
              </a:solidFill>
            </a:endParaRPr>
          </a:p>
          <a:p>
            <a:endParaRPr lang="en-US" sz="1400" dirty="0">
              <a:solidFill>
                <a:srgbClr val="C00000"/>
              </a:solidFill>
            </a:endParaRPr>
          </a:p>
          <a:p>
            <a:r>
              <a:rPr lang="en-US" sz="1400" b="1" dirty="0">
                <a:solidFill>
                  <a:srgbClr val="C00000"/>
                </a:solidFill>
              </a:rPr>
              <a:t>Step 1: </a:t>
            </a:r>
            <a:r>
              <a:rPr lang="en-US" sz="1400" dirty="0">
                <a:solidFill>
                  <a:srgbClr val="C00000"/>
                </a:solidFill>
              </a:rPr>
              <a:t>Right Click on the slide</a:t>
            </a:r>
          </a:p>
          <a:p>
            <a:endParaRPr lang="en-US" sz="1400" dirty="0">
              <a:solidFill>
                <a:srgbClr val="C00000"/>
              </a:solidFill>
            </a:endParaRPr>
          </a:p>
          <a:p>
            <a:r>
              <a:rPr lang="en-US" sz="1400" b="1" dirty="0">
                <a:solidFill>
                  <a:srgbClr val="C00000"/>
                </a:solidFill>
              </a:rPr>
              <a:t>Step 2: </a:t>
            </a:r>
            <a:r>
              <a:rPr lang="en-US" sz="1400" dirty="0">
                <a:solidFill>
                  <a:srgbClr val="C00000"/>
                </a:solidFill>
              </a:rPr>
              <a:t>Select</a:t>
            </a:r>
            <a:r>
              <a:rPr lang="en-US" sz="1400" b="1" dirty="0">
                <a:solidFill>
                  <a:srgbClr val="C00000"/>
                </a:solidFill>
              </a:rPr>
              <a:t> “Format Background</a:t>
            </a:r>
            <a:r>
              <a:rPr lang="en-US" sz="1400" b="1" dirty="0" smtClean="0">
                <a:solidFill>
                  <a:srgbClr val="C00000"/>
                </a:solidFill>
              </a:rPr>
              <a:t>”</a:t>
            </a:r>
          </a:p>
          <a:p>
            <a:endParaRPr lang="en-US" sz="1400" dirty="0">
              <a:solidFill>
                <a:srgbClr val="C00000"/>
              </a:solidFill>
            </a:endParaRPr>
          </a:p>
          <a:p>
            <a:r>
              <a:rPr lang="en-US" sz="1400" dirty="0" smtClean="0">
                <a:solidFill>
                  <a:srgbClr val="C00000"/>
                </a:solidFill>
              </a:rPr>
              <a:t>Step 3: Select </a:t>
            </a:r>
            <a:r>
              <a:rPr lang="en-US" sz="1400" b="1" dirty="0" smtClean="0">
                <a:solidFill>
                  <a:srgbClr val="C00000"/>
                </a:solidFill>
              </a:rPr>
              <a:t>“Fill” </a:t>
            </a:r>
            <a:r>
              <a:rPr lang="en-US" sz="1400" dirty="0" smtClean="0">
                <a:solidFill>
                  <a:srgbClr val="C00000"/>
                </a:solidFill>
              </a:rPr>
              <a:t>and then </a:t>
            </a:r>
            <a:r>
              <a:rPr lang="en-US" sz="1400" b="1" dirty="0" smtClean="0">
                <a:solidFill>
                  <a:srgbClr val="C00000"/>
                </a:solidFill>
              </a:rPr>
              <a:t>“Picture or texture fill”</a:t>
            </a:r>
          </a:p>
          <a:p>
            <a:endParaRPr lang="en-US" sz="1400" dirty="0">
              <a:solidFill>
                <a:srgbClr val="C00000"/>
              </a:solidFill>
            </a:endParaRPr>
          </a:p>
          <a:p>
            <a:r>
              <a:rPr lang="en-US" sz="1400" b="1" dirty="0" smtClean="0">
                <a:solidFill>
                  <a:srgbClr val="C00000"/>
                </a:solidFill>
              </a:rPr>
              <a:t>Step 4: </a:t>
            </a:r>
            <a:r>
              <a:rPr lang="en-US" sz="1400" dirty="0" smtClean="0">
                <a:solidFill>
                  <a:srgbClr val="C00000"/>
                </a:solidFill>
              </a:rPr>
              <a:t>Go to </a:t>
            </a:r>
            <a:r>
              <a:rPr lang="en-US" sz="1400" b="1" dirty="0" smtClean="0">
                <a:solidFill>
                  <a:srgbClr val="C00000"/>
                </a:solidFill>
              </a:rPr>
              <a:t>“Insert picture from File” </a:t>
            </a:r>
            <a:r>
              <a:rPr lang="en-US" sz="1400" dirty="0" smtClean="0">
                <a:solidFill>
                  <a:srgbClr val="C00000"/>
                </a:solidFill>
              </a:rPr>
              <a:t>and then choose your image. </a:t>
            </a:r>
          </a:p>
          <a:p>
            <a:endParaRPr lang="en-US" sz="1400" dirty="0">
              <a:solidFill>
                <a:srgbClr val="C00000"/>
              </a:solidFill>
            </a:endParaRPr>
          </a:p>
          <a:p>
            <a:r>
              <a:rPr lang="en-US" sz="1400" dirty="0" smtClean="0">
                <a:solidFill>
                  <a:srgbClr val="C00000"/>
                </a:solidFill>
              </a:rPr>
              <a:t>Then your picture will drop in the background of this slide.  </a:t>
            </a:r>
          </a:p>
          <a:p>
            <a:endParaRPr lang="en-US" sz="1400" dirty="0">
              <a:solidFill>
                <a:schemeClr val="accent2"/>
              </a:solidFill>
            </a:endParaRPr>
          </a:p>
          <a:p>
            <a:r>
              <a:rPr lang="en-US" sz="1600" b="1" i="0" dirty="0" smtClean="0">
                <a:solidFill>
                  <a:schemeClr val="tx1"/>
                </a:solidFill>
                <a:latin typeface="Arial Narrow" panose="020B0606020202030204" pitchFamily="34" charset="0"/>
              </a:rPr>
              <a:t>Please note:</a:t>
            </a:r>
            <a:r>
              <a:rPr lang="en-US" sz="1600" b="0" i="0" dirty="0" smtClean="0">
                <a:solidFill>
                  <a:schemeClr val="tx1"/>
                </a:solidFill>
                <a:latin typeface="Arial Narrow" panose="020B0606020202030204" pitchFamily="34" charset="0"/>
              </a:rPr>
              <a:t> If you want to use  “Black and White” photos, you must change the color before you fill your background of the slide with the picture </a:t>
            </a:r>
            <a:endParaRPr lang="en-US" sz="1600" b="0" i="0" dirty="0">
              <a:solidFill>
                <a:schemeClr val="tx1"/>
              </a:solidFill>
              <a:latin typeface="Arial Narrow" panose="020B0606020202030204" pitchFamily="34" charset="0"/>
            </a:endParaRPr>
          </a:p>
        </p:txBody>
      </p:sp>
      <p:sp>
        <p:nvSpPr>
          <p:cNvPr id="13" name="Rectangle 12"/>
          <p:cNvSpPr/>
          <p:nvPr userDrawn="1"/>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01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theme" Target="../theme/theme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057" y="-1"/>
            <a:ext cx="8120791" cy="9729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2057" y="1355360"/>
            <a:ext cx="8120791" cy="46922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3"/>
          </p:nvPr>
        </p:nvSpPr>
        <p:spPr>
          <a:xfrm>
            <a:off x="5747248"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dirty="0" smtClean="0"/>
              <a:t>www.ACAcamps.org</a:t>
            </a:r>
            <a:endParaRPr lang="en-US" dirty="0"/>
          </a:p>
        </p:txBody>
      </p:sp>
    </p:spTree>
    <p:extLst>
      <p:ext uri="{BB962C8B-B14F-4D97-AF65-F5344CB8AC3E}">
        <p14:creationId xmlns:p14="http://schemas.microsoft.com/office/powerpoint/2010/main" val="16519162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Lst>
  <p:timing>
    <p:tnLst>
      <p:par>
        <p:cTn id="1" dur="indefinite" restart="never" nodeType="tmRoot"/>
      </p:par>
    </p:tnLst>
  </p:timing>
  <p:hf sldNum="0" hdr="0" dt="0"/>
  <p:txStyles>
    <p:titleStyle>
      <a:lvl1pPr algn="l" defTabSz="457200" rtl="0" eaLnBrk="1" latinLnBrk="0" hangingPunct="1">
        <a:lnSpc>
          <a:spcPct val="90000"/>
        </a:lnSpc>
        <a:spcBef>
          <a:spcPts val="0"/>
        </a:spcBef>
        <a:buNone/>
        <a:defRPr sz="2800" b="1" i="0" kern="1200" spc="-1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10" baseline="0">
          <a:solidFill>
            <a:schemeClr val="tx1"/>
          </a:solidFill>
          <a:latin typeface="Arial" panose="020B0604020202020204"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2"/>
        </a:buClr>
        <a:buFont typeface="Arial"/>
        <a:buChar char="–"/>
        <a:defRPr sz="1600" b="0" i="0" kern="1200" spc="-10" baseline="0">
          <a:solidFill>
            <a:schemeClr val="tx1"/>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2"/>
        </a:buClr>
        <a:buFont typeface="Arial"/>
        <a:buChar char="»"/>
        <a:defRPr sz="1400" b="0" i="0" kern="1200" spc="-1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057" y="-1"/>
            <a:ext cx="8120791" cy="9729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2057" y="1355360"/>
            <a:ext cx="8120791" cy="46922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3"/>
          </p:nvPr>
        </p:nvSpPr>
        <p:spPr>
          <a:xfrm>
            <a:off x="5747248"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dirty="0" smtClean="0"/>
              <a:t>www.ACAcamps.org</a:t>
            </a:r>
            <a:endParaRPr lang="en-US" dirty="0"/>
          </a:p>
        </p:txBody>
      </p:sp>
    </p:spTree>
    <p:extLst>
      <p:ext uri="{BB962C8B-B14F-4D97-AF65-F5344CB8AC3E}">
        <p14:creationId xmlns:p14="http://schemas.microsoft.com/office/powerpoint/2010/main" val="2603944883"/>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97" r:id="rId3"/>
    <p:sldLayoutId id="2147483698" r:id="rId4"/>
    <p:sldLayoutId id="2147483690" r:id="rId5"/>
    <p:sldLayoutId id="2147483672" r:id="rId6"/>
    <p:sldLayoutId id="2147483671" r:id="rId7"/>
    <p:sldLayoutId id="2147483689" r:id="rId8"/>
    <p:sldLayoutId id="2147483685" r:id="rId9"/>
    <p:sldLayoutId id="2147483688" r:id="rId10"/>
    <p:sldLayoutId id="2147483650" r:id="rId11"/>
    <p:sldLayoutId id="2147483663" r:id="rId12"/>
    <p:sldLayoutId id="2147483675" r:id="rId13"/>
    <p:sldLayoutId id="2147483692" r:id="rId14"/>
    <p:sldLayoutId id="2147483652" r:id="rId15"/>
    <p:sldLayoutId id="2147483700" r:id="rId16"/>
    <p:sldLayoutId id="2147483701" r:id="rId17"/>
    <p:sldLayoutId id="2147483702" r:id="rId18"/>
    <p:sldLayoutId id="2147483673" r:id="rId19"/>
    <p:sldLayoutId id="2147483699" r:id="rId20"/>
    <p:sldLayoutId id="2147483654" r:id="rId21"/>
    <p:sldLayoutId id="2147483684" r:id="rId22"/>
    <p:sldLayoutId id="2147483694" r:id="rId23"/>
    <p:sldLayoutId id="2147483683" r:id="rId24"/>
    <p:sldLayoutId id="2147483665" r:id="rId25"/>
    <p:sldLayoutId id="2147483664" r:id="rId26"/>
    <p:sldLayoutId id="2147483687" r:id="rId27"/>
  </p:sldLayoutIdLst>
  <p:timing>
    <p:tnLst>
      <p:par>
        <p:cTn id="1" dur="indefinite" restart="never" nodeType="tmRoot"/>
      </p:par>
    </p:tnLst>
  </p:timing>
  <p:hf sldNum="0" hdr="0" dt="0"/>
  <p:txStyles>
    <p:titleStyle>
      <a:lvl1pPr algn="l" defTabSz="457200" rtl="0" eaLnBrk="1" latinLnBrk="0" hangingPunct="1">
        <a:lnSpc>
          <a:spcPct val="90000"/>
        </a:lnSpc>
        <a:spcBef>
          <a:spcPts val="0"/>
        </a:spcBef>
        <a:buNone/>
        <a:defRPr sz="2800" b="1" i="0" kern="1200" spc="-1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10" baseline="0">
          <a:solidFill>
            <a:schemeClr val="tx1"/>
          </a:solidFill>
          <a:latin typeface="Arial" panose="020B0604020202020204"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2"/>
        </a:buClr>
        <a:buFont typeface="Arial"/>
        <a:buChar char="–"/>
        <a:defRPr sz="1600" b="0" i="0" kern="1200" spc="-10" baseline="0">
          <a:solidFill>
            <a:schemeClr val="tx1"/>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2"/>
        </a:buClr>
        <a:buFont typeface="Arial"/>
        <a:buChar char="»"/>
        <a:defRPr sz="1400" b="0" i="0" kern="1200" spc="-1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057" y="-1"/>
            <a:ext cx="8120791" cy="9729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2057" y="1355360"/>
            <a:ext cx="8120791" cy="469225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5623" y="-1"/>
            <a:ext cx="397509" cy="3694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p:nvSpPr>
        <p:spPr>
          <a:xfrm>
            <a:off x="-97393" y="-1"/>
            <a:ext cx="592693" cy="365125"/>
          </a:xfrm>
          <a:prstGeom prst="rect">
            <a:avLst/>
          </a:prstGeom>
        </p:spPr>
        <p:txBody>
          <a:bodyPr vert="horz" lIns="0" tIns="0" rIns="0" bIns="0" rtlCol="0" anchor="ctr"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1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11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0" y="6537929"/>
            <a:ext cx="9144000" cy="3341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3"/>
          <p:cNvSpPr>
            <a:spLocks noGrp="1"/>
          </p:cNvSpPr>
          <p:nvPr>
            <p:ph type="ftr" sz="quarter" idx="3"/>
          </p:nvPr>
        </p:nvSpPr>
        <p:spPr>
          <a:xfrm>
            <a:off x="5747248" y="6241143"/>
            <a:ext cx="2895600" cy="244230"/>
          </a:xfrm>
          <a:prstGeom prst="rect">
            <a:avLst/>
          </a:prstGeom>
        </p:spPr>
        <p:txBody>
          <a:bodyPr vert="horz" lIns="91440" tIns="45720" rIns="91440" bIns="45720" rtlCol="0" anchor="b"/>
          <a:lstStyle>
            <a:lvl1pPr algn="r">
              <a:defRPr sz="1000">
                <a:solidFill>
                  <a:schemeClr val="tx1"/>
                </a:solidFill>
              </a:defRPr>
            </a:lvl1pPr>
          </a:lstStyle>
          <a:p>
            <a:r>
              <a:rPr lang="en-US" dirty="0" smtClean="0"/>
              <a:t>www.ACAcamps.org</a:t>
            </a:r>
            <a:endParaRPr lang="en-US" dirty="0"/>
          </a:p>
        </p:txBody>
      </p:sp>
    </p:spTree>
    <p:extLst>
      <p:ext uri="{BB962C8B-B14F-4D97-AF65-F5344CB8AC3E}">
        <p14:creationId xmlns:p14="http://schemas.microsoft.com/office/powerpoint/2010/main" val="8178148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Lst>
  <p:timing>
    <p:tnLst>
      <p:par>
        <p:cTn id="1" dur="indefinite" restart="never" nodeType="tmRoot"/>
      </p:par>
    </p:tnLst>
  </p:timing>
  <p:hf sldNum="0" hdr="0" dt="0"/>
  <p:txStyles>
    <p:titleStyle>
      <a:lvl1pPr algn="l" defTabSz="457200" rtl="0" eaLnBrk="1" latinLnBrk="0" hangingPunct="1">
        <a:lnSpc>
          <a:spcPct val="90000"/>
        </a:lnSpc>
        <a:spcBef>
          <a:spcPts val="0"/>
        </a:spcBef>
        <a:buNone/>
        <a:defRPr sz="2800" b="1" i="0" kern="1200" spc="-1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457200" rtl="0" eaLnBrk="1" latinLnBrk="0" hangingPunct="1">
        <a:spcBef>
          <a:spcPct val="20000"/>
        </a:spcBef>
        <a:buClr>
          <a:schemeClr val="accent2"/>
        </a:buClr>
        <a:buFont typeface="Arial"/>
        <a:buChar char="•"/>
        <a:defRPr sz="2200" b="0" i="0" kern="1200" spc="-10" baseline="0">
          <a:solidFill>
            <a:schemeClr val="tx1"/>
          </a:solidFill>
          <a:latin typeface="Arial" panose="020B0604020202020204"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2"/>
        </a:buClr>
        <a:buFont typeface="Arial"/>
        <a:buChar char="•"/>
        <a:defRPr sz="1800" b="0" i="0" kern="1200" spc="-10" baseline="0">
          <a:solidFill>
            <a:schemeClr val="tx1"/>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2"/>
        </a:buClr>
        <a:buFont typeface="Arial"/>
        <a:buChar char="–"/>
        <a:defRPr sz="1600" b="0" i="0" kern="1200" spc="-10" baseline="0">
          <a:solidFill>
            <a:schemeClr val="tx1"/>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2"/>
        </a:buClr>
        <a:buFont typeface="Arial"/>
        <a:buChar char="»"/>
        <a:defRPr sz="1400" b="0" i="0" kern="1200" spc="-10" baseline="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328088" y="2984500"/>
            <a:ext cx="6657180" cy="1065984"/>
          </a:xfrm>
        </p:spPr>
        <p:txBody>
          <a:bodyPr>
            <a:normAutofit/>
          </a:bodyPr>
          <a:lstStyle/>
          <a:p>
            <a:r>
              <a:rPr lang="en-US" dirty="0" smtClean="0"/>
              <a:t>ACA Accreditation - Moving Forward</a:t>
            </a:r>
            <a:endParaRPr lang="en-US" dirty="0"/>
          </a:p>
        </p:txBody>
      </p:sp>
      <p:sp>
        <p:nvSpPr>
          <p:cNvPr id="8" name="Subtitle 7"/>
          <p:cNvSpPr>
            <a:spLocks noGrp="1"/>
          </p:cNvSpPr>
          <p:nvPr>
            <p:ph type="subTitle" idx="1"/>
          </p:nvPr>
        </p:nvSpPr>
        <p:spPr/>
        <p:txBody>
          <a:bodyPr/>
          <a:lstStyle/>
          <a:p>
            <a:r>
              <a:rPr lang="en-US" dirty="0" smtClean="0"/>
              <a:t>Or… the Elephant in the Room </a:t>
            </a:r>
            <a:endParaRPr lang="en-US" dirty="0"/>
          </a:p>
        </p:txBody>
      </p:sp>
    </p:spTree>
    <p:extLst>
      <p:ext uri="{BB962C8B-B14F-4D97-AF65-F5344CB8AC3E}">
        <p14:creationId xmlns:p14="http://schemas.microsoft.com/office/powerpoint/2010/main" val="55533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8320" y="1181101"/>
            <a:ext cx="6659880" cy="1358900"/>
          </a:xfrm>
        </p:spPr>
        <p:txBody>
          <a:bodyPr/>
          <a:lstStyle/>
          <a:p>
            <a:r>
              <a:rPr lang="en-US" dirty="0" smtClean="0"/>
              <a:t/>
            </a:r>
            <a:br>
              <a:rPr lang="en-US" dirty="0" smtClean="0"/>
            </a:br>
            <a:r>
              <a:rPr lang="en-US" dirty="0" smtClean="0">
                <a:solidFill>
                  <a:schemeClr val="tx1"/>
                </a:solidFill>
              </a:rPr>
              <a:t>HOW’S THIS HELP WITH VISITOR SHORTAGE? </a:t>
            </a:r>
            <a:endParaRPr lang="en-US" dirty="0">
              <a:solidFill>
                <a:schemeClr val="tx1"/>
              </a:solidFill>
            </a:endParaRPr>
          </a:p>
        </p:txBody>
      </p:sp>
      <p:sp>
        <p:nvSpPr>
          <p:cNvPr id="5" name="Subtitle 4"/>
          <p:cNvSpPr>
            <a:spLocks noGrp="1"/>
          </p:cNvSpPr>
          <p:nvPr>
            <p:ph type="subTitle" idx="1"/>
          </p:nvPr>
        </p:nvSpPr>
        <p:spPr>
          <a:xfrm>
            <a:off x="1041400" y="2794000"/>
            <a:ext cx="7874000" cy="3848100"/>
          </a:xfrm>
        </p:spPr>
        <p:txBody>
          <a:bodyPr/>
          <a:lstStyle/>
          <a:p>
            <a:r>
              <a:rPr lang="en-US" dirty="0" smtClean="0">
                <a:solidFill>
                  <a:schemeClr val="accent2"/>
                </a:solidFill>
              </a:rPr>
              <a:t>2500 camps: 3-year cycle = 833/year; 5-year cycle = 500/year</a:t>
            </a:r>
          </a:p>
          <a:p>
            <a:r>
              <a:rPr lang="en-US" dirty="0" smtClean="0">
                <a:solidFill>
                  <a:schemeClr val="tx1"/>
                </a:solidFill>
              </a:rPr>
              <a:t>Say a visit takes 8 hours (probably longer): </a:t>
            </a:r>
          </a:p>
          <a:p>
            <a:r>
              <a:rPr lang="en-US" dirty="0"/>
              <a:t>	</a:t>
            </a:r>
            <a:r>
              <a:rPr lang="en-US" dirty="0" smtClean="0">
                <a:solidFill>
                  <a:schemeClr val="accent2"/>
                </a:solidFill>
              </a:rPr>
              <a:t>833 x 8 hours x 2 (visitors) = 13328 hours </a:t>
            </a:r>
          </a:p>
          <a:p>
            <a:r>
              <a:rPr lang="en-US" dirty="0">
                <a:solidFill>
                  <a:schemeClr val="accent2"/>
                </a:solidFill>
              </a:rPr>
              <a:t>	</a:t>
            </a:r>
            <a:r>
              <a:rPr lang="en-US" dirty="0" smtClean="0">
                <a:solidFill>
                  <a:schemeClr val="accent2"/>
                </a:solidFill>
              </a:rPr>
              <a:t>500 x 8 hours x 2 (visitors) = 8000 hours  </a:t>
            </a:r>
          </a:p>
          <a:p>
            <a:endParaRPr lang="en-US" sz="800" dirty="0"/>
          </a:p>
          <a:p>
            <a:r>
              <a:rPr lang="en-US" dirty="0" smtClean="0">
                <a:solidFill>
                  <a:schemeClr val="tx1"/>
                </a:solidFill>
              </a:rPr>
              <a:t>Review Annual Accreditation Report: Approx. 30 minutes </a:t>
            </a:r>
          </a:p>
          <a:p>
            <a:r>
              <a:rPr lang="en-US" dirty="0" smtClean="0">
                <a:solidFill>
                  <a:schemeClr val="accent2"/>
                </a:solidFill>
              </a:rPr>
              <a:t>2000 reports x 30 minutes = 1000 hours </a:t>
            </a:r>
          </a:p>
          <a:p>
            <a:endParaRPr lang="en-US" sz="800" dirty="0"/>
          </a:p>
          <a:p>
            <a:r>
              <a:rPr lang="en-US" dirty="0" smtClean="0">
                <a:solidFill>
                  <a:schemeClr val="tx1"/>
                </a:solidFill>
              </a:rPr>
              <a:t>3 year=13328 hours </a:t>
            </a:r>
            <a:r>
              <a:rPr lang="en-US" dirty="0" smtClean="0"/>
              <a:t>	</a:t>
            </a:r>
            <a:r>
              <a:rPr lang="en-US" dirty="0" smtClean="0">
                <a:solidFill>
                  <a:schemeClr val="accent2"/>
                </a:solidFill>
              </a:rPr>
              <a:t>	5 year= 9000 hours (33% less time)</a:t>
            </a:r>
          </a:p>
          <a:p>
            <a:r>
              <a:rPr lang="en-US" dirty="0" smtClean="0"/>
              <a:t>  </a:t>
            </a:r>
          </a:p>
        </p:txBody>
      </p:sp>
    </p:spTree>
    <p:extLst>
      <p:ext uri="{BB962C8B-B14F-4D97-AF65-F5344CB8AC3E}">
        <p14:creationId xmlns:p14="http://schemas.microsoft.com/office/powerpoint/2010/main" val="142339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More Importantly… ACA has a better connection with camps! </a:t>
            </a:r>
            <a:endParaRPr lang="en-US" sz="3200" dirty="0"/>
          </a:p>
        </p:txBody>
      </p:sp>
      <p:sp>
        <p:nvSpPr>
          <p:cNvPr id="5" name="Subtitle 4"/>
          <p:cNvSpPr>
            <a:spLocks noGrp="1"/>
          </p:cNvSpPr>
          <p:nvPr>
            <p:ph type="subTitle" idx="1"/>
          </p:nvPr>
        </p:nvSpPr>
        <p:spPr>
          <a:xfrm>
            <a:off x="1003300" y="3088640"/>
            <a:ext cx="7289800" cy="2575560"/>
          </a:xfrm>
        </p:spPr>
        <p:txBody>
          <a:bodyPr>
            <a:normAutofit/>
          </a:bodyPr>
          <a:lstStyle/>
          <a:p>
            <a:endParaRPr lang="en-US" dirty="0" smtClean="0">
              <a:solidFill>
                <a:schemeClr val="accent2"/>
              </a:solidFill>
            </a:endParaRPr>
          </a:p>
          <a:p>
            <a:r>
              <a:rPr lang="en-US" dirty="0" smtClean="0">
                <a:solidFill>
                  <a:schemeClr val="accent2"/>
                </a:solidFill>
              </a:rPr>
              <a:t>With the implementation of an Annual Accreditation Report (AAR), ACA is shifting from a focus only on the visit to a focus on continuous compliance with the standards.  The purpose is to emphasize ongoing improvement throughout the entire accreditation cycle.  This report will be reviewed by trained standards volunteers. </a:t>
            </a:r>
            <a:endParaRPr lang="en-US" dirty="0">
              <a:solidFill>
                <a:schemeClr val="accent2"/>
              </a:solidFill>
            </a:endParaRPr>
          </a:p>
        </p:txBody>
      </p:sp>
    </p:spTree>
    <p:extLst>
      <p:ext uri="{BB962C8B-B14F-4D97-AF65-F5344CB8AC3E}">
        <p14:creationId xmlns:p14="http://schemas.microsoft.com/office/powerpoint/2010/main" val="22735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solidFill>
                  <a:schemeClr val="accent1">
                    <a:lumMod val="75000"/>
                  </a:schemeClr>
                </a:solidFill>
              </a:rPr>
              <a:t>What’s Next? …</a:t>
            </a:r>
            <a:endParaRPr lang="en-US" sz="3200" dirty="0">
              <a:solidFill>
                <a:schemeClr val="accent1">
                  <a:lumMod val="75000"/>
                </a:schemeClr>
              </a:solidFill>
            </a:endParaRPr>
          </a:p>
        </p:txBody>
      </p:sp>
    </p:spTree>
    <p:extLst>
      <p:ext uri="{BB962C8B-B14F-4D97-AF65-F5344CB8AC3E}">
        <p14:creationId xmlns:p14="http://schemas.microsoft.com/office/powerpoint/2010/main" val="864164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303981" cy="972900"/>
          </a:xfrm>
        </p:spPr>
        <p:txBody>
          <a:bodyPr/>
          <a:lstStyle/>
          <a:p>
            <a:r>
              <a:rPr lang="en-US" dirty="0" smtClean="0"/>
              <a:t>Annual Accreditation Report  - Camp </a:t>
            </a:r>
            <a:r>
              <a:rPr lang="en-US" dirty="0" err="1" smtClean="0"/>
              <a:t>Persepective</a:t>
            </a:r>
            <a:r>
              <a:rPr lang="en-US" dirty="0" smtClean="0"/>
              <a:t> </a:t>
            </a:r>
            <a:endParaRPr lang="en-US" dirty="0"/>
          </a:p>
        </p:txBody>
      </p:sp>
      <p:sp>
        <p:nvSpPr>
          <p:cNvPr id="3" name="Content Placeholder 2"/>
          <p:cNvSpPr>
            <a:spLocks noGrp="1"/>
          </p:cNvSpPr>
          <p:nvPr>
            <p:ph sz="half" idx="1"/>
          </p:nvPr>
        </p:nvSpPr>
        <p:spPr/>
        <p:txBody>
          <a:bodyPr>
            <a:norm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smtClean="0"/>
          </a:p>
        </p:txBody>
      </p:sp>
      <p:sp>
        <p:nvSpPr>
          <p:cNvPr id="5" name="Content Placeholder 4"/>
          <p:cNvSpPr>
            <a:spLocks noGrp="1"/>
          </p:cNvSpPr>
          <p:nvPr>
            <p:ph sz="half" idx="2"/>
          </p:nvPr>
        </p:nvSpPr>
        <p:spPr>
          <a:xfrm>
            <a:off x="509822" y="1335618"/>
            <a:ext cx="6246578" cy="4726516"/>
          </a:xfrm>
        </p:spPr>
        <p:txBody>
          <a:bodyPr>
            <a:normAutofit/>
          </a:bodyPr>
          <a:lstStyle/>
          <a:p>
            <a:pPr marL="285750" indent="-285750">
              <a:buFont typeface="Arial" panose="020B0604020202020204" pitchFamily="34" charset="0"/>
              <a:buChar char="•"/>
            </a:pPr>
            <a:r>
              <a:rPr lang="en-US" sz="2200" dirty="0" smtClean="0"/>
              <a:t>Person = actively involved with the camp &amp; completed current Standards Course </a:t>
            </a:r>
          </a:p>
          <a:p>
            <a:pPr marL="285750" indent="-285750">
              <a:buFont typeface="Arial" panose="020B0604020202020204" pitchFamily="34" charset="0"/>
              <a:buChar char="•"/>
            </a:pPr>
            <a:r>
              <a:rPr lang="en-US" sz="2200" dirty="0" smtClean="0"/>
              <a:t>Short “training” webinar” </a:t>
            </a:r>
          </a:p>
          <a:p>
            <a:pPr marL="285750" indent="-285750">
              <a:buFont typeface="Arial" panose="020B0604020202020204" pitchFamily="34" charset="0"/>
              <a:buChar char="•"/>
            </a:pPr>
            <a:r>
              <a:rPr lang="en-US" sz="2200" dirty="0" smtClean="0"/>
              <a:t>Completed on line </a:t>
            </a:r>
          </a:p>
          <a:p>
            <a:pPr marL="285750" indent="-285750">
              <a:buFont typeface="Arial" panose="020B0604020202020204" pitchFamily="34" charset="0"/>
              <a:buChar char="•"/>
            </a:pPr>
            <a:r>
              <a:rPr lang="en-US" sz="2200" dirty="0" smtClean="0"/>
              <a:t>Between Dec. 1 – Feb. 15</a:t>
            </a:r>
          </a:p>
          <a:p>
            <a:pPr marL="285750" indent="-285750">
              <a:buFont typeface="Arial" panose="020B0604020202020204" pitchFamily="34" charset="0"/>
              <a:buChar char="•"/>
            </a:pPr>
            <a:r>
              <a:rPr lang="en-US" sz="2200" dirty="0" smtClean="0"/>
              <a:t>Most questions ask about how comply with specific standards </a:t>
            </a:r>
          </a:p>
          <a:p>
            <a:pPr marL="285750" indent="-285750">
              <a:buFont typeface="Arial" panose="020B0604020202020204" pitchFamily="34" charset="0"/>
              <a:buChar char="•"/>
            </a:pPr>
            <a:r>
              <a:rPr lang="en-US" sz="2200" dirty="0" smtClean="0"/>
              <a:t>Narrative/descriptive responses </a:t>
            </a:r>
          </a:p>
          <a:p>
            <a:pPr marL="285750" indent="-285750">
              <a:buFont typeface="Arial" panose="020B0604020202020204" pitchFamily="34" charset="0"/>
              <a:buChar char="•"/>
            </a:pPr>
            <a:r>
              <a:rPr lang="en-US" sz="2200" dirty="0" smtClean="0"/>
              <a:t>Not completed by Feb.15 – contacted and given to March 1</a:t>
            </a:r>
          </a:p>
          <a:p>
            <a:pPr marL="285750" indent="-285750">
              <a:buFont typeface="Arial" panose="020B0604020202020204" pitchFamily="34" charset="0"/>
              <a:buChar char="•"/>
            </a:pPr>
            <a:r>
              <a:rPr lang="en-US" sz="2200" dirty="0" smtClean="0"/>
              <a:t>Still not co</a:t>
            </a:r>
            <a:r>
              <a:rPr lang="en-US" sz="2000" dirty="0" smtClean="0"/>
              <a:t>mpleted – camp is visited </a:t>
            </a:r>
          </a:p>
        </p:txBody>
      </p:sp>
      <p:sp>
        <p:nvSpPr>
          <p:cNvPr id="4" name="Footer Placeholder 3"/>
          <p:cNvSpPr>
            <a:spLocks noGrp="1"/>
          </p:cNvSpPr>
          <p:nvPr>
            <p:ph type="ftr" sz="quarter" idx="3"/>
          </p:nvPr>
        </p:nvSpPr>
        <p:spPr/>
        <p:txBody>
          <a:bodyPr/>
          <a:lstStyle/>
          <a:p>
            <a:r>
              <a:rPr lang="en-US" dirty="0" smtClean="0"/>
              <a:t>www.ACAcamps.org</a:t>
            </a:r>
            <a:endParaRPr lang="en-US" dirty="0"/>
          </a:p>
        </p:txBody>
      </p:sp>
      <p:sp>
        <p:nvSpPr>
          <p:cNvPr id="8" name="Text Box 4"/>
          <p:cNvSpPr txBox="1">
            <a:spLocks noChangeArrowheads="1"/>
          </p:cNvSpPr>
          <p:nvPr/>
        </p:nvSpPr>
        <p:spPr bwMode="gray">
          <a:xfrm>
            <a:off x="487367" y="5792784"/>
            <a:ext cx="8128000" cy="422275"/>
          </a:xfrm>
          <a:prstGeom prst="rect">
            <a:avLst/>
          </a:prstGeom>
          <a:noFill/>
          <a:ln w="9525">
            <a:noFill/>
            <a:miter lim="800000"/>
            <a:headEnd/>
            <a:tailEnd/>
          </a:ln>
        </p:spPr>
        <p:txBody>
          <a:bodyPr lIns="0" rIns="45720" anchor="b"/>
          <a:lstStyle/>
          <a:p>
            <a:pPr marL="144463" indent="-144463" algn="l">
              <a:lnSpc>
                <a:spcPct val="90000"/>
              </a:lnSpc>
              <a:spcBef>
                <a:spcPct val="10000"/>
              </a:spcBef>
              <a:buClrTx/>
              <a:buSzTx/>
              <a:buFontTx/>
              <a:buNone/>
            </a:pPr>
            <a:endParaRPr lang="en-US" sz="1000" dirty="0">
              <a:solidFill>
                <a:schemeClr val="bg2"/>
              </a:solidFill>
              <a:cs typeface="Arial" pitchFamily="34" charset="0"/>
            </a:endParaRPr>
          </a:p>
        </p:txBody>
      </p:sp>
    </p:spTree>
    <p:extLst>
      <p:ext uri="{BB962C8B-B14F-4D97-AF65-F5344CB8AC3E}">
        <p14:creationId xmlns:p14="http://schemas.microsoft.com/office/powerpoint/2010/main" val="363647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819" y="-1"/>
            <a:ext cx="8367481" cy="972900"/>
          </a:xfrm>
        </p:spPr>
        <p:txBody>
          <a:bodyPr/>
          <a:lstStyle/>
          <a:p>
            <a:r>
              <a:rPr lang="en-US" dirty="0" smtClean="0"/>
              <a:t>Annual Accreditation Report – Visitor Perspective </a:t>
            </a:r>
            <a:endParaRPr lang="en-US" dirty="0"/>
          </a:p>
        </p:txBody>
      </p:sp>
      <p:sp>
        <p:nvSpPr>
          <p:cNvPr id="3" name="Content Placeholder 2"/>
          <p:cNvSpPr>
            <a:spLocks noGrp="1"/>
          </p:cNvSpPr>
          <p:nvPr>
            <p:ph sz="half" idx="1"/>
          </p:nvPr>
        </p:nvSpPr>
        <p:spPr>
          <a:xfrm>
            <a:off x="3581399" y="1335618"/>
            <a:ext cx="5061449" cy="4726516"/>
          </a:xfrm>
        </p:spPr>
        <p:txBody>
          <a:bodyPr>
            <a:normAutofit/>
          </a:bodyPr>
          <a:lstStyle/>
          <a:p>
            <a:pPr marL="285750" indent="-285750">
              <a:buFont typeface="Arial" panose="020B0604020202020204" pitchFamily="34" charset="0"/>
              <a:buChar char="•"/>
            </a:pPr>
            <a:r>
              <a:rPr lang="en-US" sz="2000" dirty="0" smtClean="0"/>
              <a:t>Trained visitors review </a:t>
            </a:r>
            <a:r>
              <a:rPr lang="en-US" sz="2000" dirty="0" smtClean="0"/>
              <a:t>(</a:t>
            </a:r>
            <a:r>
              <a:rPr lang="en-US" sz="2000" dirty="0" smtClean="0"/>
              <a:t>one</a:t>
            </a:r>
            <a:r>
              <a:rPr lang="en-US" sz="2000" dirty="0" smtClean="0"/>
              <a:t> reviewer per report) </a:t>
            </a:r>
            <a:endParaRPr lang="en-US" sz="2000" dirty="0" smtClean="0"/>
          </a:p>
          <a:p>
            <a:pPr marL="285750" indent="-285750">
              <a:buFont typeface="Arial" panose="020B0604020202020204" pitchFamily="34" charset="0"/>
              <a:buChar char="•"/>
            </a:pPr>
            <a:r>
              <a:rPr lang="en-US" sz="2000" dirty="0" smtClean="0">
                <a:solidFill>
                  <a:schemeClr val="accent6"/>
                </a:solidFill>
              </a:rPr>
              <a:t>Visitors who are willing to do this review on list </a:t>
            </a:r>
          </a:p>
          <a:p>
            <a:pPr marL="285750" indent="-285750">
              <a:buFont typeface="Arial" panose="020B0604020202020204" pitchFamily="34" charset="0"/>
              <a:buChar char="•"/>
            </a:pPr>
            <a:r>
              <a:rPr lang="en-US" sz="2000" dirty="0" smtClean="0"/>
              <a:t>Short “training” webinar </a:t>
            </a:r>
          </a:p>
          <a:p>
            <a:pPr marL="285750" indent="-285750">
              <a:buFont typeface="Arial" panose="020B0604020202020204" pitchFamily="34" charset="0"/>
              <a:buChar char="•"/>
            </a:pPr>
            <a:r>
              <a:rPr lang="en-US" sz="2000" dirty="0" smtClean="0">
                <a:solidFill>
                  <a:schemeClr val="accent6"/>
                </a:solidFill>
              </a:rPr>
              <a:t>Randomly assigned – will be </a:t>
            </a:r>
            <a:r>
              <a:rPr lang="en-US" sz="2000" dirty="0" smtClean="0">
                <a:solidFill>
                  <a:schemeClr val="accent6"/>
                </a:solidFill>
              </a:rPr>
              <a:t>instructed </a:t>
            </a:r>
            <a:r>
              <a:rPr lang="en-US" sz="2000" dirty="0" smtClean="0">
                <a:solidFill>
                  <a:schemeClr val="accent6"/>
                </a:solidFill>
              </a:rPr>
              <a:t>to disclose conflicts </a:t>
            </a:r>
            <a:r>
              <a:rPr lang="en-US" sz="2000" dirty="0" smtClean="0">
                <a:solidFill>
                  <a:schemeClr val="accent6"/>
                </a:solidFill>
              </a:rPr>
              <a:t>w/ camp in found</a:t>
            </a:r>
            <a:endParaRPr lang="en-US" sz="2000" dirty="0" smtClean="0">
              <a:solidFill>
                <a:schemeClr val="accent6"/>
              </a:solidFill>
            </a:endParaRPr>
          </a:p>
          <a:p>
            <a:pPr marL="285750" indent="-285750">
              <a:buFont typeface="Arial" panose="020B0604020202020204" pitchFamily="34" charset="0"/>
              <a:buChar char="•"/>
            </a:pPr>
            <a:r>
              <a:rPr lang="en-US" sz="2000" dirty="0" smtClean="0"/>
              <a:t>If questions – review contacts camp for clarification </a:t>
            </a:r>
          </a:p>
          <a:p>
            <a:pPr marL="285750" indent="-285750">
              <a:buFont typeface="Arial" panose="020B0604020202020204" pitchFamily="34" charset="0"/>
              <a:buChar char="•"/>
            </a:pPr>
            <a:r>
              <a:rPr lang="en-US" sz="2000" dirty="0" smtClean="0">
                <a:solidFill>
                  <a:schemeClr val="accent6"/>
                </a:solidFill>
              </a:rPr>
              <a:t>If still questions – reviewer contacts Standards Chair for 2</a:t>
            </a:r>
            <a:r>
              <a:rPr lang="en-US" sz="2000" baseline="30000" dirty="0" smtClean="0">
                <a:solidFill>
                  <a:schemeClr val="accent6"/>
                </a:solidFill>
              </a:rPr>
              <a:t>nd</a:t>
            </a:r>
            <a:r>
              <a:rPr lang="en-US" sz="2000" dirty="0" smtClean="0">
                <a:solidFill>
                  <a:schemeClr val="accent6"/>
                </a:solidFill>
              </a:rPr>
              <a:t> opinion </a:t>
            </a:r>
          </a:p>
          <a:p>
            <a:pPr marL="285750" indent="-285750">
              <a:buFont typeface="Arial" panose="020B0604020202020204" pitchFamily="34" charset="0"/>
              <a:buChar char="•"/>
            </a:pPr>
            <a:r>
              <a:rPr lang="en-US" sz="2000" dirty="0" smtClean="0"/>
              <a:t>Still questions – Standards </a:t>
            </a:r>
            <a:r>
              <a:rPr lang="en-US" sz="2000" dirty="0" smtClean="0"/>
              <a:t>Committee involved </a:t>
            </a:r>
            <a:r>
              <a:rPr lang="en-US" sz="2000" dirty="0" smtClean="0"/>
              <a:t>(similar to a review)</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smtClean="0"/>
          </a:p>
        </p:txBody>
      </p:sp>
      <p:pic>
        <p:nvPicPr>
          <p:cNvPr id="6" name="Content Placeholder 5"/>
          <p:cNvPicPr>
            <a:picLocks noGrp="1" noChangeAspect="1"/>
          </p:cNvPicPr>
          <p:nvPr>
            <p:ph sz="half" idx="2"/>
          </p:nvPr>
        </p:nvPicPr>
        <p:blipFill>
          <a:blip r:embed="rId3"/>
          <a:stretch>
            <a:fillRect/>
          </a:stretch>
        </p:blipFill>
        <p:spPr>
          <a:xfrm rot="20700195">
            <a:off x="887671" y="2212390"/>
            <a:ext cx="2145167" cy="2678791"/>
          </a:xfrm>
          <a:prstGeom prst="rect">
            <a:avLst/>
          </a:prstGeom>
        </p:spPr>
      </p:pic>
      <p:sp>
        <p:nvSpPr>
          <p:cNvPr id="4" name="Footer Placeholder 3"/>
          <p:cNvSpPr>
            <a:spLocks noGrp="1"/>
          </p:cNvSpPr>
          <p:nvPr>
            <p:ph type="ftr" sz="quarter" idx="4294967295"/>
          </p:nvPr>
        </p:nvSpPr>
        <p:spPr>
          <a:xfrm>
            <a:off x="6248400" y="6240463"/>
            <a:ext cx="2895600" cy="244475"/>
          </a:xfrm>
        </p:spPr>
        <p:txBody>
          <a:bodyPr/>
          <a:lstStyle/>
          <a:p>
            <a:endParaRPr lang="en-US" dirty="0"/>
          </a:p>
        </p:txBody>
      </p:sp>
      <p:sp>
        <p:nvSpPr>
          <p:cNvPr id="8" name="Text Box 4"/>
          <p:cNvSpPr txBox="1">
            <a:spLocks noChangeArrowheads="1"/>
          </p:cNvSpPr>
          <p:nvPr/>
        </p:nvSpPr>
        <p:spPr bwMode="gray">
          <a:xfrm>
            <a:off x="487367" y="5792784"/>
            <a:ext cx="8128000" cy="422275"/>
          </a:xfrm>
          <a:prstGeom prst="rect">
            <a:avLst/>
          </a:prstGeom>
          <a:noFill/>
          <a:ln w="9525">
            <a:noFill/>
            <a:miter lim="800000"/>
            <a:headEnd/>
            <a:tailEnd/>
          </a:ln>
        </p:spPr>
        <p:txBody>
          <a:bodyPr lIns="0" rIns="45720" anchor="b"/>
          <a:lstStyle/>
          <a:p>
            <a:pPr marL="144463" indent="-144463" algn="l">
              <a:lnSpc>
                <a:spcPct val="90000"/>
              </a:lnSpc>
              <a:spcBef>
                <a:spcPct val="10000"/>
              </a:spcBef>
              <a:buClrTx/>
              <a:buSzTx/>
              <a:buFontTx/>
              <a:buNone/>
            </a:pPr>
            <a:endParaRPr lang="en-US" sz="1000" dirty="0">
              <a:solidFill>
                <a:schemeClr val="bg2"/>
              </a:solidFill>
              <a:cs typeface="Arial" pitchFamily="34" charset="0"/>
            </a:endParaRPr>
          </a:p>
        </p:txBody>
      </p:sp>
    </p:spTree>
    <p:extLst>
      <p:ext uri="{BB962C8B-B14F-4D97-AF65-F5344CB8AC3E}">
        <p14:creationId xmlns:p14="http://schemas.microsoft.com/office/powerpoint/2010/main" val="873969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Questions Like? </a:t>
            </a:r>
            <a:endParaRPr lang="en-US" dirty="0"/>
          </a:p>
        </p:txBody>
      </p:sp>
      <p:sp>
        <p:nvSpPr>
          <p:cNvPr id="3" name="Content Placeholder 2"/>
          <p:cNvSpPr>
            <a:spLocks noGrp="1"/>
          </p:cNvSpPr>
          <p:nvPr>
            <p:ph idx="1"/>
          </p:nvPr>
        </p:nvSpPr>
        <p:spPr/>
        <p:txBody>
          <a:bodyPr/>
          <a:lstStyle/>
          <a:p>
            <a:r>
              <a:rPr lang="en-US" dirty="0" smtClean="0"/>
              <a:t>Examples of questions asked in the Pilot Annual Report include: </a:t>
            </a:r>
          </a:p>
          <a:p>
            <a:pPr lvl="1"/>
            <a:r>
              <a:rPr lang="en-US" dirty="0" smtClean="0">
                <a:solidFill>
                  <a:schemeClr val="accent2"/>
                </a:solidFill>
              </a:rPr>
              <a:t>Basic questions to help determine any changes that might prompt an out-of-cycle visit (reviewer would be told to immediately share this info). </a:t>
            </a:r>
          </a:p>
          <a:p>
            <a:pPr lvl="1"/>
            <a:r>
              <a:rPr lang="en-US" dirty="0" smtClean="0"/>
              <a:t>Describe the training provided to camp staff to recognize, prevent, and report child abuse. (HR.12)</a:t>
            </a:r>
          </a:p>
          <a:p>
            <a:pPr lvl="1"/>
            <a:r>
              <a:rPr lang="en-US" dirty="0" smtClean="0">
                <a:solidFill>
                  <a:schemeClr val="accent2"/>
                </a:solidFill>
              </a:rPr>
              <a:t>Describe your annual staff screening process for both new and returning seasonal staff (HR.4 and HR.5)</a:t>
            </a:r>
          </a:p>
          <a:p>
            <a:pPr lvl="1"/>
            <a:r>
              <a:rPr lang="en-US" dirty="0" smtClean="0"/>
              <a:t>Describe the method(s) used to verify and document the rescue skills of your lifeguard (if applicable, include both waterfront and watercraft guards). (PA.4 and PA.21) </a:t>
            </a:r>
          </a:p>
          <a:p>
            <a:pPr lvl="1"/>
            <a:r>
              <a:rPr lang="en-US" dirty="0" smtClean="0">
                <a:solidFill>
                  <a:schemeClr val="accent2"/>
                </a:solidFill>
              </a:rPr>
              <a:t>Describe how camp staff is trained on their role in the healthcare of campers (what they can/can’t do, when to get additional assistance, etc.). (HW.3)</a:t>
            </a:r>
          </a:p>
          <a:p>
            <a:pPr lvl="1"/>
            <a:r>
              <a:rPr lang="en-US" dirty="0" smtClean="0"/>
              <a:t>How do you assure that emergency medical transportation is available at all times during the camp season? TR.1 </a:t>
            </a:r>
            <a:endParaRPr lang="en-US" dirty="0"/>
          </a:p>
        </p:txBody>
      </p:sp>
      <p:sp>
        <p:nvSpPr>
          <p:cNvPr id="4" name="Footer Placeholder 3"/>
          <p:cNvSpPr>
            <a:spLocks noGrp="1"/>
          </p:cNvSpPr>
          <p:nvPr>
            <p:ph type="ftr" sz="quarter" idx="3"/>
          </p:nvPr>
        </p:nvSpPr>
        <p:spPr/>
        <p:txBody>
          <a:bodyPr/>
          <a:lstStyle/>
          <a:p>
            <a:r>
              <a:rPr lang="en-US" smtClean="0"/>
              <a:t>www.ACAcamps.org</a:t>
            </a:r>
            <a:endParaRPr lang="en-US"/>
          </a:p>
        </p:txBody>
      </p:sp>
    </p:spTree>
    <p:extLst>
      <p:ext uri="{BB962C8B-B14F-4D97-AF65-F5344CB8AC3E}">
        <p14:creationId xmlns:p14="http://schemas.microsoft.com/office/powerpoint/2010/main" val="3763091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from 33% to 20% </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a:xfrm>
            <a:off x="509822" y="1143000"/>
            <a:ext cx="4633678" cy="4919134"/>
          </a:xfrm>
        </p:spPr>
        <p:txBody>
          <a:bodyPr/>
          <a:lstStyle/>
          <a:p>
            <a:r>
              <a:rPr lang="en-US" dirty="0" smtClean="0"/>
              <a:t>Take number of accredited camps (current)  goal in five years) </a:t>
            </a:r>
          </a:p>
          <a:p>
            <a:r>
              <a:rPr lang="en-US" dirty="0" smtClean="0">
                <a:solidFill>
                  <a:schemeClr val="accent3"/>
                </a:solidFill>
              </a:rPr>
              <a:t>Divide by 5 to get “goal # to visit </a:t>
            </a:r>
          </a:p>
          <a:p>
            <a:r>
              <a:rPr lang="en-US" dirty="0" smtClean="0"/>
              <a:t>Look at list of camps scheduled for visit in 2016 </a:t>
            </a:r>
          </a:p>
          <a:p>
            <a:r>
              <a:rPr lang="en-US" dirty="0" smtClean="0">
                <a:solidFill>
                  <a:schemeClr val="accent3"/>
                </a:solidFill>
              </a:rPr>
              <a:t>Determine which camp HAVE to be visited (first accreditation cycle, given an extension, etc. – see SAM) </a:t>
            </a:r>
          </a:p>
          <a:p>
            <a:r>
              <a:rPr lang="en-US" dirty="0" smtClean="0"/>
              <a:t>Put those “on the list” for 2016 </a:t>
            </a:r>
          </a:p>
          <a:p>
            <a:r>
              <a:rPr lang="en-US" sz="3200" b="1" i="1" dirty="0" smtClean="0">
                <a:solidFill>
                  <a:schemeClr val="accent3"/>
                </a:solidFill>
              </a:rPr>
              <a:t>RANDOMLY (YES – RANDOMLY) </a:t>
            </a:r>
            <a:r>
              <a:rPr lang="en-US" dirty="0" smtClean="0">
                <a:solidFill>
                  <a:schemeClr val="accent3"/>
                </a:solidFill>
              </a:rPr>
              <a:t>select # of camps to get to goal number .</a:t>
            </a:r>
          </a:p>
          <a:p>
            <a:r>
              <a:rPr lang="en-US" dirty="0" smtClean="0"/>
              <a:t>Notify all camps </a:t>
            </a:r>
          </a:p>
        </p:txBody>
      </p:sp>
      <p:sp>
        <p:nvSpPr>
          <p:cNvPr id="6" name="Text Box 4"/>
          <p:cNvSpPr txBox="1">
            <a:spLocks noChangeArrowheads="1"/>
          </p:cNvSpPr>
          <p:nvPr/>
        </p:nvSpPr>
        <p:spPr bwMode="gray">
          <a:xfrm>
            <a:off x="487367" y="5792784"/>
            <a:ext cx="8128000" cy="422275"/>
          </a:xfrm>
          <a:prstGeom prst="rect">
            <a:avLst/>
          </a:prstGeom>
          <a:noFill/>
          <a:ln w="9525">
            <a:noFill/>
            <a:miter lim="800000"/>
            <a:headEnd/>
            <a:tailEnd/>
          </a:ln>
        </p:spPr>
        <p:txBody>
          <a:bodyPr lIns="0" rIns="45720" anchor="b"/>
          <a:lstStyle/>
          <a:p>
            <a:pPr marL="144463" indent="-144463" algn="l">
              <a:lnSpc>
                <a:spcPct val="90000"/>
              </a:lnSpc>
              <a:spcBef>
                <a:spcPct val="10000"/>
              </a:spcBef>
              <a:buClrTx/>
              <a:buSzTx/>
              <a:buFontTx/>
              <a:buNone/>
            </a:pPr>
            <a:endParaRPr lang="en-US" sz="1000" dirty="0">
              <a:solidFill>
                <a:schemeClr val="bg1"/>
              </a:solidFill>
              <a:cs typeface="Arial" pitchFamily="34" charset="0"/>
            </a:endParaRPr>
          </a:p>
        </p:txBody>
      </p:sp>
      <p:pic>
        <p:nvPicPr>
          <p:cNvPr id="5" name="Picture 4"/>
          <p:cNvPicPr>
            <a:picLocks noChangeAspect="1"/>
          </p:cNvPicPr>
          <p:nvPr/>
        </p:nvPicPr>
        <p:blipFill>
          <a:blip r:embed="rId3"/>
          <a:stretch>
            <a:fillRect/>
          </a:stretch>
        </p:blipFill>
        <p:spPr>
          <a:xfrm rot="1743330">
            <a:off x="5435761" y="1959605"/>
            <a:ext cx="3144319" cy="2217573"/>
          </a:xfrm>
          <a:prstGeom prst="rect">
            <a:avLst/>
          </a:prstGeom>
        </p:spPr>
      </p:pic>
    </p:spTree>
    <p:extLst>
      <p:ext uri="{BB962C8B-B14F-4D97-AF65-F5344CB8AC3E}">
        <p14:creationId xmlns:p14="http://schemas.microsoft.com/office/powerpoint/2010/main" val="2923924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t> </a:t>
            </a:r>
            <a:r>
              <a:rPr lang="en-US" altLang="en-US" sz="4000" dirty="0" smtClean="0"/>
              <a:t>Doing the “Math” </a:t>
            </a:r>
            <a:endParaRPr lang="en-US" sz="4000" dirty="0"/>
          </a:p>
        </p:txBody>
      </p:sp>
      <p:sp>
        <p:nvSpPr>
          <p:cNvPr id="5" name="Footer Placeholder 4"/>
          <p:cNvSpPr>
            <a:spLocks noGrp="1"/>
          </p:cNvSpPr>
          <p:nvPr>
            <p:ph type="ftr" sz="quarter" idx="4294967295"/>
          </p:nvPr>
        </p:nvSpPr>
        <p:spPr>
          <a:xfrm>
            <a:off x="6248400" y="6240463"/>
            <a:ext cx="2895600" cy="244475"/>
          </a:xfrm>
        </p:spPr>
        <p:txBody>
          <a:bodyPr/>
          <a:lstStyle/>
          <a:p>
            <a:endParaRPr lang="en-US" dirty="0"/>
          </a:p>
        </p:txBody>
      </p:sp>
      <p:sp>
        <p:nvSpPr>
          <p:cNvPr id="7" name="Text Box 4"/>
          <p:cNvSpPr txBox="1">
            <a:spLocks noChangeArrowheads="1"/>
          </p:cNvSpPr>
          <p:nvPr/>
        </p:nvSpPr>
        <p:spPr bwMode="gray">
          <a:xfrm>
            <a:off x="487367" y="5792784"/>
            <a:ext cx="8128000" cy="422275"/>
          </a:xfrm>
          <a:prstGeom prst="rect">
            <a:avLst/>
          </a:prstGeom>
          <a:noFill/>
          <a:ln w="9525">
            <a:noFill/>
            <a:miter lim="800000"/>
            <a:headEnd/>
            <a:tailEnd/>
          </a:ln>
        </p:spPr>
        <p:txBody>
          <a:bodyPr lIns="0" rIns="45720" anchor="b"/>
          <a:lstStyle/>
          <a:p>
            <a:pPr marL="144463" indent="-144463" algn="l">
              <a:lnSpc>
                <a:spcPct val="90000"/>
              </a:lnSpc>
              <a:spcBef>
                <a:spcPct val="10000"/>
              </a:spcBef>
              <a:buClrTx/>
              <a:buSzTx/>
              <a:buFontTx/>
              <a:buNone/>
            </a:pPr>
            <a:endParaRPr lang="en-US" sz="1000" dirty="0">
              <a:solidFill>
                <a:schemeClr val="bg2"/>
              </a:solidFill>
              <a:cs typeface="Arial" pitchFamily="34" charset="0"/>
            </a:endParaRPr>
          </a:p>
        </p:txBody>
      </p:sp>
      <p:pic>
        <p:nvPicPr>
          <p:cNvPr id="10" name="Content Placeholder 9"/>
          <p:cNvPicPr>
            <a:picLocks noGrp="1" noChangeAspect="1"/>
          </p:cNvPicPr>
          <p:nvPr>
            <p:ph idx="1"/>
          </p:nvPr>
        </p:nvPicPr>
        <p:blipFill>
          <a:blip r:embed="rId3"/>
          <a:stretch>
            <a:fillRect/>
          </a:stretch>
        </p:blipFill>
        <p:spPr>
          <a:xfrm>
            <a:off x="688406" y="1689100"/>
            <a:ext cx="7862948" cy="3987799"/>
          </a:xfrm>
          <a:prstGeom prst="rect">
            <a:avLst/>
          </a:prstGeom>
        </p:spPr>
      </p:pic>
    </p:spTree>
    <p:extLst>
      <p:ext uri="{BB962C8B-B14F-4D97-AF65-F5344CB8AC3E}">
        <p14:creationId xmlns:p14="http://schemas.microsoft.com/office/powerpoint/2010/main" val="3511433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 TO REMEMBER…</a:t>
            </a:r>
            <a:endParaRPr lang="en-US" dirty="0">
              <a:solidFill>
                <a:schemeClr val="tx1"/>
              </a:solidFill>
            </a:endParaRPr>
          </a:p>
        </p:txBody>
      </p:sp>
      <p:sp>
        <p:nvSpPr>
          <p:cNvPr id="5" name="Subtitle 4"/>
          <p:cNvSpPr>
            <a:spLocks noGrp="1"/>
          </p:cNvSpPr>
          <p:nvPr>
            <p:ph sz="half" idx="1"/>
          </p:nvPr>
        </p:nvSpPr>
        <p:spPr/>
        <p:txBody>
          <a:bodyPr>
            <a:normAutofit/>
          </a:bodyPr>
          <a:lstStyle/>
          <a:p>
            <a:r>
              <a:rPr lang="en-US" sz="2800" b="1" dirty="0" smtClean="0"/>
              <a:t>  </a:t>
            </a:r>
          </a:p>
        </p:txBody>
      </p:sp>
      <p:sp>
        <p:nvSpPr>
          <p:cNvPr id="6" name="Content Placeholder 5"/>
          <p:cNvSpPr>
            <a:spLocks noGrp="1"/>
          </p:cNvSpPr>
          <p:nvPr>
            <p:ph sz="half" idx="2"/>
          </p:nvPr>
        </p:nvSpPr>
        <p:spPr/>
        <p:txBody>
          <a:bodyPr>
            <a:normAutofit/>
          </a:bodyPr>
          <a:lstStyle/>
          <a:p>
            <a:pPr marL="285750" indent="-285750">
              <a:buFont typeface="Arial" panose="020B0604020202020204" pitchFamily="34" charset="0"/>
              <a:buChar char="•"/>
            </a:pPr>
            <a:r>
              <a:rPr lang="en-US" sz="2400" dirty="0" smtClean="0"/>
              <a:t>This is an EXAMPLE! </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smtClean="0"/>
              <a:t>Each area will have things to consider</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Should only do ONE year at a time (so you can adjust as necessary)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smtClean="0"/>
              <a:t>For third year, some camps move forward 1 year, some move forward 2 years </a:t>
            </a:r>
          </a:p>
          <a:p>
            <a:pPr marL="285750" indent="-285750">
              <a:buFont typeface="Arial" panose="020B0604020202020204" pitchFamily="34" charset="0"/>
              <a:buChar char="•"/>
            </a:pPr>
            <a:endParaRPr lang="en-US" sz="2400" dirty="0"/>
          </a:p>
          <a:p>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2"/>
          <a:stretch>
            <a:fillRect/>
          </a:stretch>
        </p:blipFill>
        <p:spPr>
          <a:xfrm>
            <a:off x="5010097" y="1335618"/>
            <a:ext cx="3528482" cy="3528482"/>
          </a:xfrm>
          <a:prstGeom prst="rect">
            <a:avLst/>
          </a:prstGeom>
        </p:spPr>
      </p:pic>
    </p:spTree>
    <p:extLst>
      <p:ext uri="{BB962C8B-B14F-4D97-AF65-F5344CB8AC3E}">
        <p14:creationId xmlns:p14="http://schemas.microsoft.com/office/powerpoint/2010/main" val="3389870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8320" y="1028701"/>
            <a:ext cx="6659880" cy="1384300"/>
          </a:xfrm>
        </p:spPr>
        <p:txBody>
          <a:bodyPr/>
          <a:lstStyle/>
          <a:p>
            <a:r>
              <a:rPr lang="en-US" dirty="0" smtClean="0"/>
              <a:t/>
            </a:r>
            <a:br>
              <a:rPr lang="en-US" dirty="0" smtClean="0"/>
            </a:br>
            <a:r>
              <a:rPr lang="en-US" dirty="0" smtClean="0">
                <a:solidFill>
                  <a:schemeClr val="tx1"/>
                </a:solidFill>
              </a:rPr>
              <a:t>WHY A PHASED PROCESS? </a:t>
            </a:r>
            <a:endParaRPr lang="en-US" dirty="0">
              <a:solidFill>
                <a:schemeClr val="tx1"/>
              </a:solidFill>
            </a:endParaRPr>
          </a:p>
        </p:txBody>
      </p:sp>
      <p:sp>
        <p:nvSpPr>
          <p:cNvPr id="5" name="Subtitle 4"/>
          <p:cNvSpPr>
            <a:spLocks noGrp="1"/>
          </p:cNvSpPr>
          <p:nvPr>
            <p:ph type="subTitle" idx="1"/>
          </p:nvPr>
        </p:nvSpPr>
        <p:spPr>
          <a:xfrm>
            <a:off x="1798320" y="2705100"/>
            <a:ext cx="6400800" cy="2933700"/>
          </a:xfrm>
        </p:spPr>
        <p:txBody>
          <a:bodyPr>
            <a:normAutofit/>
          </a:bodyPr>
          <a:lstStyle/>
          <a:p>
            <a:r>
              <a:rPr lang="en-US" sz="2800" b="1" dirty="0" smtClean="0"/>
              <a:t>  </a:t>
            </a:r>
          </a:p>
          <a:p>
            <a:r>
              <a:rPr lang="en-US" sz="2800" b="1" dirty="0" smtClean="0">
                <a:solidFill>
                  <a:schemeClr val="accent3"/>
                </a:solidFill>
              </a:rPr>
              <a:t>We learned much from the Pilot </a:t>
            </a:r>
          </a:p>
          <a:p>
            <a:endParaRPr lang="en-US" dirty="0" smtClean="0">
              <a:solidFill>
                <a:schemeClr val="accent3"/>
              </a:solidFill>
            </a:endParaRPr>
          </a:p>
          <a:p>
            <a:r>
              <a:rPr lang="en-US" sz="2800" b="1" dirty="0" smtClean="0">
                <a:solidFill>
                  <a:schemeClr val="tx1"/>
                </a:solidFill>
              </a:rPr>
              <a:t>To allow us to make minor adjustments based on what we learn in 2016 </a:t>
            </a:r>
          </a:p>
        </p:txBody>
      </p:sp>
    </p:spTree>
    <p:extLst>
      <p:ext uri="{BB962C8B-B14F-4D97-AF65-F5344CB8AC3E}">
        <p14:creationId xmlns:p14="http://schemas.microsoft.com/office/powerpoint/2010/main" val="145308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solidFill>
                  <a:schemeClr val="accent1">
                    <a:lumMod val="75000"/>
                  </a:schemeClr>
                </a:solidFill>
              </a:rPr>
              <a:t>How We Got</a:t>
            </a:r>
            <a:br>
              <a:rPr lang="en-US" sz="3200" dirty="0" smtClean="0">
                <a:solidFill>
                  <a:schemeClr val="accent1">
                    <a:lumMod val="75000"/>
                  </a:schemeClr>
                </a:solidFill>
              </a:rPr>
            </a:br>
            <a:r>
              <a:rPr lang="en-US" sz="3200" dirty="0" smtClean="0">
                <a:solidFill>
                  <a:schemeClr val="accent1">
                    <a:lumMod val="75000"/>
                  </a:schemeClr>
                </a:solidFill>
              </a:rPr>
              <a:t>Here…</a:t>
            </a:r>
            <a:endParaRPr lang="en-US" sz="3200" dirty="0">
              <a:solidFill>
                <a:schemeClr val="accent1">
                  <a:lumMod val="75000"/>
                </a:schemeClr>
              </a:solidFill>
            </a:endParaRPr>
          </a:p>
        </p:txBody>
      </p:sp>
    </p:spTree>
    <p:extLst>
      <p:ext uri="{BB962C8B-B14F-4D97-AF65-F5344CB8AC3E}">
        <p14:creationId xmlns:p14="http://schemas.microsoft.com/office/powerpoint/2010/main" val="141788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smtClean="0"/>
              <a:t>How Were Areas Selected? </a:t>
            </a:r>
            <a:endParaRPr lang="en-US" sz="4000"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4800" dirty="0" smtClean="0">
                <a:solidFill>
                  <a:schemeClr val="tx1"/>
                </a:solidFill>
              </a:rPr>
              <a:t>RA</a:t>
            </a:r>
            <a:r>
              <a:rPr lang="en-US" sz="4800" dirty="0" smtClean="0">
                <a:solidFill>
                  <a:schemeClr val="accent3"/>
                </a:solidFill>
              </a:rPr>
              <a:t>ND</a:t>
            </a:r>
            <a:r>
              <a:rPr lang="en-US" sz="4800" dirty="0" smtClean="0">
                <a:solidFill>
                  <a:schemeClr val="accent1"/>
                </a:solidFill>
              </a:rPr>
              <a:t>OM</a:t>
            </a:r>
            <a:r>
              <a:rPr lang="en-US" sz="4800" dirty="0" smtClean="0"/>
              <a:t>LY</a:t>
            </a:r>
            <a:endParaRPr lang="en-US" sz="4800" dirty="0"/>
          </a:p>
        </p:txBody>
      </p:sp>
      <p:pic>
        <p:nvPicPr>
          <p:cNvPr id="5" name="Content Placeholder 4"/>
          <p:cNvPicPr>
            <a:picLocks noGrp="1" noChangeAspect="1"/>
          </p:cNvPicPr>
          <p:nvPr>
            <p:ph sz="half" idx="2"/>
          </p:nvPr>
        </p:nvPicPr>
        <p:blipFill>
          <a:blip r:embed="rId3"/>
          <a:stretch>
            <a:fillRect/>
          </a:stretch>
        </p:blipFill>
        <p:spPr>
          <a:xfrm rot="922347">
            <a:off x="523372" y="2044621"/>
            <a:ext cx="3740150" cy="2676437"/>
          </a:xfrm>
          <a:prstGeom prst="rect">
            <a:avLst/>
          </a:prstGeom>
        </p:spPr>
      </p:pic>
      <p:sp>
        <p:nvSpPr>
          <p:cNvPr id="6" name="Text Box 4"/>
          <p:cNvSpPr txBox="1">
            <a:spLocks noChangeArrowheads="1"/>
          </p:cNvSpPr>
          <p:nvPr/>
        </p:nvSpPr>
        <p:spPr bwMode="gray">
          <a:xfrm>
            <a:off x="487367" y="5850996"/>
            <a:ext cx="8128000" cy="422275"/>
          </a:xfrm>
          <a:prstGeom prst="rect">
            <a:avLst/>
          </a:prstGeom>
          <a:noFill/>
          <a:ln w="9525">
            <a:noFill/>
            <a:miter lim="800000"/>
            <a:headEnd/>
            <a:tailEnd/>
          </a:ln>
        </p:spPr>
        <p:txBody>
          <a:bodyPr lIns="0" rIns="45720" anchor="b"/>
          <a:lstStyle/>
          <a:p>
            <a:pPr marL="144463" indent="-144463" algn="l">
              <a:lnSpc>
                <a:spcPct val="90000"/>
              </a:lnSpc>
              <a:spcBef>
                <a:spcPct val="10000"/>
              </a:spcBef>
              <a:buClrTx/>
              <a:buSzTx/>
              <a:buFontTx/>
              <a:buNone/>
            </a:pPr>
            <a:endParaRPr lang="en-US" sz="1000" dirty="0">
              <a:solidFill>
                <a:schemeClr val="bg1"/>
              </a:solidFill>
              <a:cs typeface="Arial" pitchFamily="34" charset="0"/>
            </a:endParaRPr>
          </a:p>
        </p:txBody>
      </p:sp>
    </p:spTree>
    <p:extLst>
      <p:ext uri="{BB962C8B-B14F-4D97-AF65-F5344CB8AC3E}">
        <p14:creationId xmlns:p14="http://schemas.microsoft.com/office/powerpoint/2010/main" val="4273920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For Areas NOT IN 2016 Phase </a:t>
            </a:r>
            <a:endParaRPr lang="en-US" sz="4000" dirty="0">
              <a:solidFill>
                <a:schemeClr val="accent1"/>
              </a:solidFill>
            </a:endParaRPr>
          </a:p>
        </p:txBody>
      </p:sp>
      <p:sp>
        <p:nvSpPr>
          <p:cNvPr id="3" name="Content Placeholder 2"/>
          <p:cNvSpPr>
            <a:spLocks noGrp="1"/>
          </p:cNvSpPr>
          <p:nvPr>
            <p:ph sz="half" idx="1"/>
          </p:nvPr>
        </p:nvSpPr>
        <p:spPr>
          <a:xfrm>
            <a:off x="4660901" y="1079500"/>
            <a:ext cx="4004132" cy="4982634"/>
          </a:xfrm>
        </p:spPr>
        <p:txBody>
          <a:bodyPr>
            <a:normAutofit/>
          </a:bodyPr>
          <a:lstStyle/>
          <a:p>
            <a:pPr marL="0" indent="0">
              <a:buNone/>
            </a:pPr>
            <a:r>
              <a:rPr lang="en-US" dirty="0" smtClean="0"/>
              <a:t>Criteria to be met to be eligible for an Intentional Extension</a:t>
            </a:r>
          </a:p>
          <a:p>
            <a:r>
              <a:rPr lang="en-US" i="1" dirty="0" smtClean="0">
                <a:solidFill>
                  <a:schemeClr val="accent2"/>
                </a:solidFill>
              </a:rPr>
              <a:t>Camp </a:t>
            </a:r>
            <a:r>
              <a:rPr lang="en-US" i="1" dirty="0">
                <a:solidFill>
                  <a:schemeClr val="accent2"/>
                </a:solidFill>
              </a:rPr>
              <a:t>has been </a:t>
            </a:r>
            <a:r>
              <a:rPr lang="en-US" i="1" dirty="0" smtClean="0">
                <a:solidFill>
                  <a:schemeClr val="accent2"/>
                </a:solidFill>
              </a:rPr>
              <a:t>through </a:t>
            </a:r>
            <a:r>
              <a:rPr lang="en-US" i="1" dirty="0">
                <a:solidFill>
                  <a:schemeClr val="accent2"/>
                </a:solidFill>
              </a:rPr>
              <a:t>at least </a:t>
            </a:r>
            <a:r>
              <a:rPr lang="en-US" i="1" dirty="0" smtClean="0">
                <a:solidFill>
                  <a:schemeClr val="accent2"/>
                </a:solidFill>
              </a:rPr>
              <a:t>three consecutive successful visits.</a:t>
            </a:r>
            <a:endParaRPr lang="en-US" dirty="0">
              <a:solidFill>
                <a:schemeClr val="accent2"/>
              </a:solidFill>
            </a:endParaRPr>
          </a:p>
          <a:p>
            <a:r>
              <a:rPr lang="en-US" i="1" dirty="0" smtClean="0"/>
              <a:t>There </a:t>
            </a:r>
            <a:r>
              <a:rPr lang="en-US" i="1" dirty="0"/>
              <a:t>has been no change in the key leadership positions of the camp since the most recent visit (</a:t>
            </a:r>
            <a:r>
              <a:rPr lang="en-US" i="1" dirty="0" smtClean="0"/>
              <a:t>2013).</a:t>
            </a:r>
            <a:endParaRPr lang="en-US" dirty="0"/>
          </a:p>
          <a:p>
            <a:r>
              <a:rPr lang="en-US" i="1" dirty="0" smtClean="0">
                <a:solidFill>
                  <a:schemeClr val="accent2"/>
                </a:solidFill>
              </a:rPr>
              <a:t>The </a:t>
            </a:r>
            <a:r>
              <a:rPr lang="en-US" i="1" dirty="0">
                <a:solidFill>
                  <a:schemeClr val="accent2"/>
                </a:solidFill>
              </a:rPr>
              <a:t>camp must remain current in camp </a:t>
            </a:r>
            <a:r>
              <a:rPr lang="en-US" i="1" dirty="0" smtClean="0">
                <a:solidFill>
                  <a:schemeClr val="accent2"/>
                </a:solidFill>
              </a:rPr>
              <a:t>fees, </a:t>
            </a:r>
            <a:r>
              <a:rPr lang="en-US" i="1" dirty="0">
                <a:solidFill>
                  <a:schemeClr val="accent2"/>
                </a:solidFill>
              </a:rPr>
              <a:t>and the Statement of Compliance must be signed prior to the start of the </a:t>
            </a:r>
            <a:r>
              <a:rPr lang="en-US" i="1" dirty="0" smtClean="0">
                <a:solidFill>
                  <a:schemeClr val="accent2"/>
                </a:solidFill>
              </a:rPr>
              <a:t>2016 </a:t>
            </a:r>
            <a:r>
              <a:rPr lang="en-US" i="1" dirty="0">
                <a:solidFill>
                  <a:schemeClr val="accent2"/>
                </a:solidFill>
              </a:rPr>
              <a:t>and </a:t>
            </a:r>
            <a:r>
              <a:rPr lang="en-US" i="1" dirty="0" smtClean="0">
                <a:solidFill>
                  <a:schemeClr val="accent2"/>
                </a:solidFill>
              </a:rPr>
              <a:t>2017 </a:t>
            </a:r>
            <a:r>
              <a:rPr lang="en-US" i="1" dirty="0">
                <a:solidFill>
                  <a:schemeClr val="accent2"/>
                </a:solidFill>
              </a:rPr>
              <a:t>camp seasons.</a:t>
            </a:r>
            <a:endParaRPr lang="en-US" dirty="0">
              <a:solidFill>
                <a:schemeClr val="accent2"/>
              </a:solidFill>
            </a:endParaRPr>
          </a:p>
          <a:p>
            <a:r>
              <a:rPr lang="en-US" i="1" dirty="0" smtClean="0"/>
              <a:t>No </a:t>
            </a:r>
            <a:r>
              <a:rPr lang="en-US" i="1" dirty="0"/>
              <a:t>multi-site camps can be granted an extension.</a:t>
            </a:r>
            <a:endParaRPr lang="en-US" dirty="0"/>
          </a:p>
          <a:p>
            <a:r>
              <a:rPr lang="en-US" i="1" dirty="0" smtClean="0">
                <a:solidFill>
                  <a:schemeClr val="accent2"/>
                </a:solidFill>
              </a:rPr>
              <a:t>The </a:t>
            </a:r>
            <a:r>
              <a:rPr lang="en-US" i="1" dirty="0">
                <a:solidFill>
                  <a:schemeClr val="accent2"/>
                </a:solidFill>
              </a:rPr>
              <a:t>camp agrees to the extension.</a:t>
            </a:r>
            <a:endParaRPr lang="en-US" dirty="0">
              <a:solidFill>
                <a:schemeClr val="accent2"/>
              </a:solidFill>
            </a:endParaRPr>
          </a:p>
          <a:p>
            <a:endParaRPr lang="en-US" dirty="0"/>
          </a:p>
          <a:p>
            <a:endParaRPr lang="en-US" dirty="0"/>
          </a:p>
        </p:txBody>
      </p:sp>
      <p:sp>
        <p:nvSpPr>
          <p:cNvPr id="4" name="Content Placeholder 3"/>
          <p:cNvSpPr>
            <a:spLocks noGrp="1"/>
          </p:cNvSpPr>
          <p:nvPr>
            <p:ph sz="half" idx="2"/>
          </p:nvPr>
        </p:nvSpPr>
        <p:spPr>
          <a:xfrm>
            <a:off x="368300" y="1335618"/>
            <a:ext cx="3881418" cy="4726516"/>
          </a:xfrm>
        </p:spPr>
        <p:txBody>
          <a:bodyPr>
            <a:normAutofit/>
          </a:bodyPr>
          <a:lstStyle/>
          <a:p>
            <a:r>
              <a:rPr lang="en-US" sz="2000" dirty="0" smtClean="0">
                <a:solidFill>
                  <a:schemeClr val="accent2"/>
                </a:solidFill>
              </a:rPr>
              <a:t>Provided with the Opportunity to provide up to 10% of camps scheduled to be visited in 2016 a two year extension. </a:t>
            </a:r>
          </a:p>
          <a:p>
            <a:r>
              <a:rPr lang="en-US" sz="2000" dirty="0" smtClean="0"/>
              <a:t>Decision will need to be made by Jan. 1. </a:t>
            </a:r>
          </a:p>
          <a:p>
            <a:r>
              <a:rPr lang="en-US" sz="2000" dirty="0" smtClean="0">
                <a:solidFill>
                  <a:schemeClr val="accent2"/>
                </a:solidFill>
              </a:rPr>
              <a:t>Camps granted a 2-year extension will complete the same Annual Accreditation Report – Jan. 1 – Feb. 15</a:t>
            </a:r>
          </a:p>
          <a:p>
            <a:r>
              <a:rPr lang="en-US" sz="2000" dirty="0" smtClean="0"/>
              <a:t>Report will be reviewed by Reviewer (Visitors) by March 15. </a:t>
            </a:r>
            <a:endParaRPr lang="en-US" sz="2000" dirty="0"/>
          </a:p>
        </p:txBody>
      </p:sp>
      <p:sp>
        <p:nvSpPr>
          <p:cNvPr id="5" name="Footer Placeholder 4"/>
          <p:cNvSpPr>
            <a:spLocks noGrp="1"/>
          </p:cNvSpPr>
          <p:nvPr>
            <p:ph type="ftr" sz="quarter" idx="3"/>
          </p:nvPr>
        </p:nvSpPr>
        <p:spPr/>
        <p:txBody>
          <a:bodyPr/>
          <a:lstStyle/>
          <a:p>
            <a:r>
              <a:rPr lang="en-US" smtClean="0"/>
              <a:t>www.ACAcamps.org</a:t>
            </a:r>
            <a:endParaRPr lang="en-US"/>
          </a:p>
        </p:txBody>
      </p:sp>
    </p:spTree>
    <p:extLst>
      <p:ext uri="{BB962C8B-B14F-4D97-AF65-F5344CB8AC3E}">
        <p14:creationId xmlns:p14="http://schemas.microsoft.com/office/powerpoint/2010/main" val="702763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3200" dirty="0" smtClean="0"/>
              <a:t>QUESTIONS??? </a:t>
            </a:r>
            <a:endParaRPr lang="en-US" sz="3200" dirty="0"/>
          </a:p>
        </p:txBody>
      </p:sp>
    </p:spTree>
    <p:extLst>
      <p:ext uri="{BB962C8B-B14F-4D97-AF65-F5344CB8AC3E}">
        <p14:creationId xmlns:p14="http://schemas.microsoft.com/office/powerpoint/2010/main" val="1929014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3600" dirty="0" smtClean="0"/>
              <a:t>2012 </a:t>
            </a:r>
            <a:r>
              <a:rPr lang="en-US" sz="3600" dirty="0" smtClean="0"/>
              <a:t>VISITOR SYSTEM TASK </a:t>
            </a:r>
            <a:r>
              <a:rPr lang="en-US" sz="3600" dirty="0" smtClean="0"/>
              <a:t>FORCE </a:t>
            </a:r>
            <a:endParaRPr lang="en-US" sz="3600" dirty="0"/>
          </a:p>
        </p:txBody>
      </p:sp>
      <p:sp>
        <p:nvSpPr>
          <p:cNvPr id="7" name="Subtitle 6"/>
          <p:cNvSpPr>
            <a:spLocks noGrp="1"/>
          </p:cNvSpPr>
          <p:nvPr>
            <p:ph type="subTitle" idx="1"/>
          </p:nvPr>
        </p:nvSpPr>
        <p:spPr>
          <a:xfrm>
            <a:off x="1798320" y="3213100"/>
            <a:ext cx="6400800" cy="2667000"/>
          </a:xfrm>
        </p:spPr>
        <p:txBody>
          <a:bodyPr>
            <a:normAutofit fontScale="70000" lnSpcReduction="20000"/>
          </a:bodyPr>
          <a:lstStyle/>
          <a:p>
            <a:r>
              <a:rPr lang="en-US" sz="4500" b="1" dirty="0" smtClean="0"/>
              <a:t>Charged with:</a:t>
            </a:r>
          </a:p>
          <a:p>
            <a:endParaRPr lang="en-US" sz="900" b="1" dirty="0" smtClean="0"/>
          </a:p>
          <a:p>
            <a:r>
              <a:rPr lang="en-US" sz="2900" dirty="0" smtClean="0">
                <a:solidFill>
                  <a:schemeClr val="accent3"/>
                </a:solidFill>
              </a:rPr>
              <a:t>Positioning ACA’s accreditation program for growth</a:t>
            </a:r>
          </a:p>
          <a:p>
            <a:endParaRPr lang="en-US" sz="2900" dirty="0" smtClean="0">
              <a:solidFill>
                <a:schemeClr val="accent3"/>
              </a:solidFill>
            </a:endParaRPr>
          </a:p>
          <a:p>
            <a:r>
              <a:rPr lang="en-US" sz="2900" dirty="0" smtClean="0"/>
              <a:t>Acknowledging the needs and time availability of today’s volunteers </a:t>
            </a:r>
          </a:p>
          <a:p>
            <a:endParaRPr lang="en-US" sz="2900" dirty="0" smtClean="0"/>
          </a:p>
          <a:p>
            <a:r>
              <a:rPr lang="en-US" sz="2900" dirty="0" smtClean="0">
                <a:solidFill>
                  <a:schemeClr val="accent3"/>
                </a:solidFill>
              </a:rPr>
              <a:t>Maintaining the integrity and rigor of the program </a:t>
            </a:r>
            <a:r>
              <a:rPr lang="en-US" dirty="0" smtClean="0"/>
              <a:t/>
            </a:r>
            <a:br>
              <a:rPr lang="en-US" dirty="0" smtClean="0"/>
            </a:br>
            <a:endParaRPr lang="en-US" dirty="0"/>
          </a:p>
        </p:txBody>
      </p:sp>
    </p:spTree>
    <p:extLst>
      <p:ext uri="{BB962C8B-B14F-4D97-AF65-F5344CB8AC3E}">
        <p14:creationId xmlns:p14="http://schemas.microsoft.com/office/powerpoint/2010/main" val="3752219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200" dirty="0" smtClean="0"/>
              <a:t>Jan. 2013: National Standards Commission Accepted the Task Force </a:t>
            </a:r>
            <a:r>
              <a:rPr lang="en-US" sz="3200" dirty="0" smtClean="0"/>
              <a:t>Recommendation: </a:t>
            </a:r>
            <a:endParaRPr lang="en-US" sz="3200" dirty="0"/>
          </a:p>
        </p:txBody>
      </p:sp>
      <p:sp>
        <p:nvSpPr>
          <p:cNvPr id="5" name="Subtitle 4"/>
          <p:cNvSpPr>
            <a:spLocks noGrp="1"/>
          </p:cNvSpPr>
          <p:nvPr>
            <p:ph type="subTitle" idx="1"/>
          </p:nvPr>
        </p:nvSpPr>
        <p:spPr>
          <a:xfrm>
            <a:off x="1798320" y="3048000"/>
            <a:ext cx="6400800" cy="2324100"/>
          </a:xfrm>
        </p:spPr>
        <p:txBody>
          <a:bodyPr>
            <a:normAutofit/>
          </a:bodyPr>
          <a:lstStyle/>
          <a:p>
            <a:r>
              <a:rPr lang="en-US" sz="2800" dirty="0" smtClean="0"/>
              <a:t>Five year visit cycle </a:t>
            </a:r>
          </a:p>
          <a:p>
            <a:r>
              <a:rPr lang="en-US" sz="2800" dirty="0" smtClean="0">
                <a:solidFill>
                  <a:schemeClr val="accent2"/>
                </a:solidFill>
              </a:rPr>
              <a:t>“Something” </a:t>
            </a:r>
            <a:r>
              <a:rPr lang="en-US" sz="2800" dirty="0" smtClean="0">
                <a:solidFill>
                  <a:schemeClr val="accent2"/>
                </a:solidFill>
              </a:rPr>
              <a:t>completed</a:t>
            </a:r>
            <a:r>
              <a:rPr lang="en-US" sz="2800" dirty="0" smtClean="0">
                <a:solidFill>
                  <a:schemeClr val="accent2"/>
                </a:solidFill>
              </a:rPr>
              <a:t> </a:t>
            </a:r>
            <a:r>
              <a:rPr lang="en-US" sz="2800" dirty="0" smtClean="0">
                <a:solidFill>
                  <a:schemeClr val="accent2"/>
                </a:solidFill>
              </a:rPr>
              <a:t>in non-visit years </a:t>
            </a:r>
          </a:p>
          <a:p>
            <a:r>
              <a:rPr lang="en-US" sz="2800" dirty="0" smtClean="0"/>
              <a:t>NSC </a:t>
            </a:r>
            <a:r>
              <a:rPr lang="en-US" sz="2800" dirty="0" smtClean="0"/>
              <a:t>accepted</a:t>
            </a:r>
            <a:r>
              <a:rPr lang="en-US" sz="2800" dirty="0" smtClean="0"/>
              <a:t> </a:t>
            </a:r>
            <a:r>
              <a:rPr lang="en-US" sz="2800" dirty="0" smtClean="0"/>
              <a:t>the recommendation and </a:t>
            </a:r>
            <a:r>
              <a:rPr lang="en-US" sz="2800" dirty="0" smtClean="0"/>
              <a:t>conducted</a:t>
            </a:r>
            <a:r>
              <a:rPr lang="en-US" sz="2800" dirty="0" smtClean="0"/>
              <a:t> </a:t>
            </a:r>
            <a:r>
              <a:rPr lang="en-US" sz="2800" dirty="0" smtClean="0"/>
              <a:t>additional “homework” </a:t>
            </a:r>
            <a:endParaRPr lang="en-US" sz="2800" dirty="0"/>
          </a:p>
          <a:p>
            <a:endParaRPr lang="en-US" dirty="0"/>
          </a:p>
        </p:txBody>
      </p:sp>
    </p:spTree>
    <p:extLst>
      <p:ext uri="{BB962C8B-B14F-4D97-AF65-F5344CB8AC3E}">
        <p14:creationId xmlns:p14="http://schemas.microsoft.com/office/powerpoint/2010/main" val="2321929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Who all provided input? </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798320" y="2552700"/>
            <a:ext cx="6400800" cy="3886200"/>
          </a:xfrm>
        </p:spPr>
        <p:txBody>
          <a:bodyPr/>
          <a:lstStyle/>
          <a:p>
            <a:r>
              <a:rPr lang="en-US" dirty="0" smtClean="0"/>
              <a:t>Focus group at the 2013 National Conference </a:t>
            </a:r>
          </a:p>
          <a:p>
            <a:r>
              <a:rPr lang="en-US" dirty="0" smtClean="0">
                <a:solidFill>
                  <a:schemeClr val="accent2"/>
                </a:solidFill>
              </a:rPr>
              <a:t>NCOL at both the 2013 and 2014 Conference </a:t>
            </a:r>
          </a:p>
          <a:p>
            <a:r>
              <a:rPr lang="en-US" dirty="0" smtClean="0"/>
              <a:t>Topics on NCOL webinars </a:t>
            </a:r>
          </a:p>
          <a:p>
            <a:r>
              <a:rPr lang="en-US" dirty="0" smtClean="0">
                <a:solidFill>
                  <a:schemeClr val="accent2"/>
                </a:solidFill>
              </a:rPr>
              <a:t>Four work groups discussed different areas </a:t>
            </a:r>
          </a:p>
          <a:p>
            <a:r>
              <a:rPr lang="en-US" dirty="0" smtClean="0"/>
              <a:t>Requested input from the Field </a:t>
            </a:r>
          </a:p>
          <a:p>
            <a:r>
              <a:rPr lang="en-US" dirty="0" smtClean="0">
                <a:solidFill>
                  <a:schemeClr val="accent2"/>
                </a:solidFill>
              </a:rPr>
              <a:t>Input requested from outside experts </a:t>
            </a:r>
          </a:p>
        </p:txBody>
      </p:sp>
    </p:spTree>
    <p:extLst>
      <p:ext uri="{BB962C8B-B14F-4D97-AF65-F5344CB8AC3E}">
        <p14:creationId xmlns:p14="http://schemas.microsoft.com/office/powerpoint/2010/main" val="3137890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2"/>
            <a:ext cx="6659880" cy="1537757"/>
          </a:xfrm>
        </p:spPr>
        <p:txBody>
          <a:bodyPr>
            <a:normAutofit/>
          </a:bodyPr>
          <a:lstStyle/>
          <a:p>
            <a:r>
              <a:rPr lang="en-US" sz="3200" dirty="0" smtClean="0">
                <a:solidFill>
                  <a:schemeClr val="tx1"/>
                </a:solidFill>
              </a:rPr>
              <a:t>FINAL NSC RECOMMENDATION INCLUDED: </a:t>
            </a:r>
            <a:br>
              <a:rPr lang="en-US" sz="3200" dirty="0" smtClean="0">
                <a:solidFill>
                  <a:schemeClr val="tx1"/>
                </a:solidFill>
              </a:rPr>
            </a:br>
            <a:endParaRPr lang="en-US" sz="3200" dirty="0">
              <a:solidFill>
                <a:schemeClr val="tx1"/>
              </a:solidFill>
            </a:endParaRPr>
          </a:p>
        </p:txBody>
      </p:sp>
      <p:sp>
        <p:nvSpPr>
          <p:cNvPr id="3" name="Subtitle 2"/>
          <p:cNvSpPr>
            <a:spLocks noGrp="1"/>
          </p:cNvSpPr>
          <p:nvPr>
            <p:ph type="subTitle" idx="1"/>
          </p:nvPr>
        </p:nvSpPr>
        <p:spPr>
          <a:xfrm>
            <a:off x="1798320" y="3048000"/>
            <a:ext cx="6400800" cy="3035300"/>
          </a:xfrm>
        </p:spPr>
        <p:txBody>
          <a:bodyPr>
            <a:normAutofit fontScale="92500" lnSpcReduction="10000"/>
          </a:bodyPr>
          <a:lstStyle/>
          <a:p>
            <a:r>
              <a:rPr lang="en-US" sz="3600" dirty="0" smtClean="0">
                <a:solidFill>
                  <a:schemeClr val="accent2"/>
                </a:solidFill>
              </a:rPr>
              <a:t>Strengthen the connection with camps </a:t>
            </a:r>
          </a:p>
          <a:p>
            <a:endParaRPr lang="en-US" sz="800" dirty="0"/>
          </a:p>
          <a:p>
            <a:r>
              <a:rPr lang="en-US" sz="3600" b="1" dirty="0" smtClean="0"/>
              <a:t>Adjust the visit cycle (5-year)</a:t>
            </a:r>
          </a:p>
          <a:p>
            <a:endParaRPr lang="en-US" sz="800" dirty="0"/>
          </a:p>
          <a:p>
            <a:r>
              <a:rPr lang="en-US" sz="3600" dirty="0" smtClean="0">
                <a:solidFill>
                  <a:schemeClr val="accent2"/>
                </a:solidFill>
              </a:rPr>
              <a:t>Streamline the process </a:t>
            </a:r>
          </a:p>
          <a:p>
            <a:endParaRPr lang="en-US" sz="800" b="1" dirty="0"/>
          </a:p>
          <a:p>
            <a:r>
              <a:rPr lang="en-US" sz="3500" b="1" dirty="0" smtClean="0"/>
              <a:t>Maintain integrity and rigo</a:t>
            </a:r>
            <a:r>
              <a:rPr lang="en-US" sz="3500" b="1" dirty="0"/>
              <a:t>r</a:t>
            </a:r>
          </a:p>
        </p:txBody>
      </p:sp>
    </p:spTree>
    <p:extLst>
      <p:ext uri="{BB962C8B-B14F-4D97-AF65-F5344CB8AC3E}">
        <p14:creationId xmlns:p14="http://schemas.microsoft.com/office/powerpoint/2010/main" val="127558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130300"/>
            <a:ext cx="6659880" cy="1890607"/>
          </a:xfrm>
        </p:spPr>
        <p:txBody>
          <a:bodyPr>
            <a:normAutofit fontScale="90000"/>
          </a:bodyPr>
          <a:lstStyle/>
          <a:p>
            <a:r>
              <a:rPr lang="en-US" sz="3100" dirty="0" smtClean="0"/>
              <a:t>The actual recommendation accepted by the ACA Board states: </a:t>
            </a:r>
            <a:r>
              <a:rPr lang="en-US" dirty="0" smtClean="0"/>
              <a:t/>
            </a:r>
            <a:br>
              <a:rPr lang="en-US" dirty="0" smtClean="0"/>
            </a:b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384300" y="2463800"/>
            <a:ext cx="7264400" cy="4051300"/>
          </a:xfrm>
        </p:spPr>
        <p:txBody>
          <a:bodyPr/>
          <a:lstStyle/>
          <a:p>
            <a:r>
              <a:rPr lang="en-US" i="1" dirty="0"/>
              <a:t>In non-visit years, all currently accredited camps will complete/submit an Annual Accreditation Report, which will include the Annual Statement of Compliance. This report will be reviewed by trained standards volunteers.  </a:t>
            </a:r>
            <a:endParaRPr lang="en-US" i="1" dirty="0" smtClean="0"/>
          </a:p>
          <a:p>
            <a:endParaRPr lang="en-US" dirty="0"/>
          </a:p>
          <a:p>
            <a:r>
              <a:rPr lang="en-US" i="1" dirty="0"/>
              <a:t>After a camp has successfully completed two accreditation visits, it will move to a five-year visit cycle (The first accreditation cycle will be three years; subsequent accreditation cycles will be five years). All current, eligible accredited camps will move to a five-year cycle.</a:t>
            </a:r>
            <a:endParaRPr lang="en-US" dirty="0"/>
          </a:p>
          <a:p>
            <a:endParaRPr lang="en-US" dirty="0" smtClean="0">
              <a:solidFill>
                <a:schemeClr val="accent2"/>
              </a:solidFill>
            </a:endParaRPr>
          </a:p>
        </p:txBody>
      </p:sp>
    </p:spTree>
    <p:extLst>
      <p:ext uri="{BB962C8B-B14F-4D97-AF65-F5344CB8AC3E}">
        <p14:creationId xmlns:p14="http://schemas.microsoft.com/office/powerpoint/2010/main" val="317201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sz="2800" dirty="0" smtClean="0"/>
              <a:t>WHAT’S IT </a:t>
            </a:r>
            <a:br>
              <a:rPr lang="en-US" sz="2800" dirty="0" smtClean="0"/>
            </a:br>
            <a:r>
              <a:rPr lang="en-US" sz="2800" dirty="0" smtClean="0"/>
              <a:t>REALLY MEAN? </a:t>
            </a:r>
            <a:endParaRPr lang="en-US" sz="2800" dirty="0"/>
          </a:p>
        </p:txBody>
      </p:sp>
    </p:spTree>
    <p:extLst>
      <p:ext uri="{BB962C8B-B14F-4D97-AF65-F5344CB8AC3E}">
        <p14:creationId xmlns:p14="http://schemas.microsoft.com/office/powerpoint/2010/main" val="3470177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0720" y="1193800"/>
            <a:ext cx="6659880" cy="1786467"/>
          </a:xfrm>
        </p:spPr>
        <p:txBody>
          <a:bodyPr>
            <a:normAutofit/>
          </a:bodyPr>
          <a:lstStyle/>
          <a:p>
            <a:r>
              <a:rPr lang="en-US" dirty="0" smtClean="0"/>
              <a:t>Camps in areas that have “phased in” and are not being visited in a given year will complete the Annual Accreditation Report </a:t>
            </a:r>
            <a:endParaRPr lang="en-US" dirty="0"/>
          </a:p>
        </p:txBody>
      </p:sp>
      <p:sp>
        <p:nvSpPr>
          <p:cNvPr id="3" name="Subtitle 2"/>
          <p:cNvSpPr>
            <a:spLocks noGrp="1"/>
          </p:cNvSpPr>
          <p:nvPr>
            <p:ph type="subTitle" idx="1"/>
          </p:nvPr>
        </p:nvSpPr>
        <p:spPr>
          <a:xfrm>
            <a:off x="1798320" y="3238500"/>
            <a:ext cx="6400800" cy="1562100"/>
          </a:xfrm>
        </p:spPr>
        <p:txBody>
          <a:bodyPr>
            <a:normAutofit/>
          </a:bodyPr>
          <a:lstStyle/>
          <a:p>
            <a:r>
              <a:rPr lang="en-US" sz="2800" b="1" dirty="0" smtClean="0">
                <a:solidFill>
                  <a:schemeClr val="accent3"/>
                </a:solidFill>
              </a:rPr>
              <a:t>Eligible camps in areas that have “phased in” will move to a five-year visit cycle </a:t>
            </a:r>
            <a:endParaRPr lang="en-US" sz="2800" b="1" dirty="0">
              <a:solidFill>
                <a:schemeClr val="accent3"/>
              </a:solidFill>
            </a:endParaRPr>
          </a:p>
        </p:txBody>
      </p:sp>
    </p:spTree>
    <p:extLst>
      <p:ext uri="{BB962C8B-B14F-4D97-AF65-F5344CB8AC3E}">
        <p14:creationId xmlns:p14="http://schemas.microsoft.com/office/powerpoint/2010/main" val="2566075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ACA Association Theme_Master">
  <a:themeElements>
    <a:clrScheme name="ACA Custom Colors">
      <a:dk1>
        <a:srgbClr val="282828"/>
      </a:dk1>
      <a:lt1>
        <a:sysClr val="window" lastClr="FFFFFF"/>
      </a:lt1>
      <a:dk2>
        <a:srgbClr val="898B90"/>
      </a:dk2>
      <a:lt2>
        <a:srgbClr val="5E5E5E"/>
      </a:lt2>
      <a:accent1>
        <a:srgbClr val="005596"/>
      </a:accent1>
      <a:accent2>
        <a:srgbClr val="A30046"/>
      </a:accent2>
      <a:accent3>
        <a:srgbClr val="FDB913"/>
      </a:accent3>
      <a:accent4>
        <a:srgbClr val="00AE9E"/>
      </a:accent4>
      <a:accent5>
        <a:srgbClr val="007161"/>
      </a:accent5>
      <a:accent6>
        <a:srgbClr val="000000"/>
      </a:accent6>
      <a:hlink>
        <a:srgbClr val="994691"/>
      </a:hlink>
      <a:folHlink>
        <a:srgbClr val="9F6D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extLst>
    <a:ext uri="{05A4C25C-085E-4340-85A3-A5531E510DB2}">
      <thm15:themeFamily xmlns:thm15="http://schemas.microsoft.com/office/thememl/2012/main" name="ACA Template_wo_Accreditation Logo_Final_Ver 3" id="{B8931766-4888-4197-B57D-BBF3DFC40585}" vid="{E2AE4130-C78C-448F-AB06-CD6430E0F288}"/>
    </a:ext>
  </a:extLst>
</a:theme>
</file>

<file path=ppt/theme/theme2.xml><?xml version="1.0" encoding="utf-8"?>
<a:theme xmlns:a="http://schemas.openxmlformats.org/drawingml/2006/main" name="ACA Accredited Logo Theme_Master">
  <a:themeElements>
    <a:clrScheme name="ACA Custom Colors">
      <a:dk1>
        <a:srgbClr val="282828"/>
      </a:dk1>
      <a:lt1>
        <a:sysClr val="window" lastClr="FFFFFF"/>
      </a:lt1>
      <a:dk2>
        <a:srgbClr val="898B90"/>
      </a:dk2>
      <a:lt2>
        <a:srgbClr val="5E5E5E"/>
      </a:lt2>
      <a:accent1>
        <a:srgbClr val="005596"/>
      </a:accent1>
      <a:accent2>
        <a:srgbClr val="A30046"/>
      </a:accent2>
      <a:accent3>
        <a:srgbClr val="FDB913"/>
      </a:accent3>
      <a:accent4>
        <a:srgbClr val="00AE9E"/>
      </a:accent4>
      <a:accent5>
        <a:srgbClr val="007161"/>
      </a:accent5>
      <a:accent6>
        <a:srgbClr val="000000"/>
      </a:accent6>
      <a:hlink>
        <a:srgbClr val="994691"/>
      </a:hlink>
      <a:folHlink>
        <a:srgbClr val="9F6D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extLst>
    <a:ext uri="{05A4C25C-085E-4340-85A3-A5531E510DB2}">
      <thm15:themeFamily xmlns:thm15="http://schemas.microsoft.com/office/thememl/2012/main" name="ACA Template_wo_Accreditation Logo_Final_Ver 3" id="{B8931766-4888-4197-B57D-BBF3DFC40585}" vid="{789F7CA5-7523-4027-A132-63BC8CC2C769}"/>
    </a:ext>
  </a:extLst>
</a:theme>
</file>

<file path=ppt/theme/theme3.xml><?xml version="1.0" encoding="utf-8"?>
<a:theme xmlns:a="http://schemas.openxmlformats.org/drawingml/2006/main" name="1_ACA _NO LOGO_Theme_Master">
  <a:themeElements>
    <a:clrScheme name="ACA Custom Colors">
      <a:dk1>
        <a:srgbClr val="282828"/>
      </a:dk1>
      <a:lt1>
        <a:sysClr val="window" lastClr="FFFFFF"/>
      </a:lt1>
      <a:dk2>
        <a:srgbClr val="898B90"/>
      </a:dk2>
      <a:lt2>
        <a:srgbClr val="5E5E5E"/>
      </a:lt2>
      <a:accent1>
        <a:srgbClr val="005596"/>
      </a:accent1>
      <a:accent2>
        <a:srgbClr val="A30046"/>
      </a:accent2>
      <a:accent3>
        <a:srgbClr val="FDB913"/>
      </a:accent3>
      <a:accent4>
        <a:srgbClr val="00AE9E"/>
      </a:accent4>
      <a:accent5>
        <a:srgbClr val="007161"/>
      </a:accent5>
      <a:accent6>
        <a:srgbClr val="000000"/>
      </a:accent6>
      <a:hlink>
        <a:srgbClr val="994691"/>
      </a:hlink>
      <a:folHlink>
        <a:srgbClr val="9F6D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extLst>
    <a:ext uri="{05A4C25C-085E-4340-85A3-A5531E510DB2}">
      <thm15:themeFamily xmlns:thm15="http://schemas.microsoft.com/office/thememl/2012/main" name="ACA Template_wo_Accreditation Logo_Final_Ver 3" id="{B8931766-4888-4197-B57D-BBF3DFC40585}" vid="{CA5A5635-6C17-4C86-A958-415C1AF0C2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30592</TotalTime>
  <Words>1280</Words>
  <Application>Microsoft Office PowerPoint</Application>
  <PresentationFormat>On-screen Show (4:3)</PresentationFormat>
  <Paragraphs>175</Paragraphs>
  <Slides>22</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Arial Black</vt:lpstr>
      <vt:lpstr>Arial Narrow</vt:lpstr>
      <vt:lpstr>Calibri</vt:lpstr>
      <vt:lpstr>Times New Roman</vt:lpstr>
      <vt:lpstr>2_ACA Association Theme_Master</vt:lpstr>
      <vt:lpstr>ACA Accredited Logo Theme_Master</vt:lpstr>
      <vt:lpstr>1_ACA _NO LOGO_Theme_Master</vt:lpstr>
      <vt:lpstr>ACA Accreditation - Moving Forward</vt:lpstr>
      <vt:lpstr>How We Got Here…</vt:lpstr>
      <vt:lpstr>2012 VISITOR SYSTEM TASK FORCE </vt:lpstr>
      <vt:lpstr>Jan. 2013: National Standards Commission Accepted the Task Force Recommendation: </vt:lpstr>
      <vt:lpstr>Who all provided input?   </vt:lpstr>
      <vt:lpstr>FINAL NSC RECOMMENDATION INCLUDED:  </vt:lpstr>
      <vt:lpstr>The actual recommendation accepted by the ACA Board states:    </vt:lpstr>
      <vt:lpstr>WHAT’S IT  REALLY MEAN? </vt:lpstr>
      <vt:lpstr>Camps in areas that have “phased in” and are not being visited in a given year will complete the Annual Accreditation Report </vt:lpstr>
      <vt:lpstr> HOW’S THIS HELP WITH VISITOR SHORTAGE? </vt:lpstr>
      <vt:lpstr>More Importantly… ACA has a better connection with camps! </vt:lpstr>
      <vt:lpstr>What’s Next? …</vt:lpstr>
      <vt:lpstr>Annual Accreditation Report  - Camp Persepective </vt:lpstr>
      <vt:lpstr>Annual Accreditation Report – Visitor Perspective </vt:lpstr>
      <vt:lpstr>What are the Questions Like? </vt:lpstr>
      <vt:lpstr>Moving from 33% to 20% </vt:lpstr>
      <vt:lpstr> Doing the “Math” </vt:lpstr>
      <vt:lpstr>KEY POINTS TO REMEMBER…</vt:lpstr>
      <vt:lpstr> WHY A PHASED PROCESS? </vt:lpstr>
      <vt:lpstr>How Were Areas Selected? </vt:lpstr>
      <vt:lpstr>For Areas NOT IN 2016 Phase </vt:lpstr>
      <vt:lpstr>QUESTIONS??? </vt:lpstr>
    </vt:vector>
  </TitlesOfParts>
  <Company>Grey Healthcare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Kneile</dc:creator>
  <cp:lastModifiedBy>Rhonda Mickelson</cp:lastModifiedBy>
  <cp:revision>489</cp:revision>
  <cp:lastPrinted>2015-10-07T18:44:08Z</cp:lastPrinted>
  <dcterms:created xsi:type="dcterms:W3CDTF">2013-09-16T04:02:48Z</dcterms:created>
  <dcterms:modified xsi:type="dcterms:W3CDTF">2015-10-08T18:22:15Z</dcterms:modified>
</cp:coreProperties>
</file>