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703" r:id="rId2"/>
  </p:sldMasterIdLst>
  <p:notesMasterIdLst>
    <p:notesMasterId r:id="rId13"/>
  </p:notesMasterIdLst>
  <p:handoutMasterIdLst>
    <p:handoutMasterId r:id="rId14"/>
  </p:handoutMasterIdLst>
  <p:sldIdLst>
    <p:sldId id="256" r:id="rId3"/>
    <p:sldId id="257" r:id="rId4"/>
    <p:sldId id="258" r:id="rId5"/>
    <p:sldId id="260" r:id="rId6"/>
    <p:sldId id="261" r:id="rId7"/>
    <p:sldId id="262" r:id="rId8"/>
    <p:sldId id="259"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8">
          <p15:clr>
            <a:srgbClr val="A4A3A4"/>
          </p15:clr>
        </p15:guide>
        <p15:guide id="2" orient="horz" pos="2136" userDrawn="1">
          <p15:clr>
            <a:srgbClr val="A4A3A4"/>
          </p15:clr>
        </p15:guide>
        <p15:guide id="3" orient="horz" pos="864" userDrawn="1">
          <p15:clr>
            <a:srgbClr val="A4A3A4"/>
          </p15:clr>
        </p15:guide>
        <p15:guide id="4" orient="horz" pos="1896" userDrawn="1">
          <p15:clr>
            <a:srgbClr val="A4A3A4"/>
          </p15:clr>
        </p15:guide>
        <p15:guide id="5" pos="744" userDrawn="1">
          <p15:clr>
            <a:srgbClr val="A4A3A4"/>
          </p15:clr>
        </p15:guide>
        <p15:guide id="6" pos="5496" userDrawn="1">
          <p15:clr>
            <a:srgbClr val="A4A3A4"/>
          </p15:clr>
        </p15:guide>
        <p15:guide id="7" pos="5463">
          <p15:clr>
            <a:srgbClr val="A4A3A4"/>
          </p15:clr>
        </p15:guide>
        <p15:guide id="8" pos="1937">
          <p15:clr>
            <a:srgbClr val="A4A3A4"/>
          </p15:clr>
        </p15:guide>
        <p15:guide id="9" pos="5183">
          <p15:clr>
            <a:srgbClr val="A4A3A4"/>
          </p15:clr>
        </p15:guide>
        <p15:guide id="10" pos="3039">
          <p15:clr>
            <a:srgbClr val="A4A3A4"/>
          </p15:clr>
        </p15:guide>
        <p15:guide id="11" pos="27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41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66325" autoAdjust="0"/>
  </p:normalViewPr>
  <p:slideViewPr>
    <p:cSldViewPr snapToGrid="0" snapToObjects="1">
      <p:cViewPr varScale="1">
        <p:scale>
          <a:sx n="52" d="100"/>
          <a:sy n="52" d="100"/>
        </p:scale>
        <p:origin x="936" y="60"/>
      </p:cViewPr>
      <p:guideLst>
        <p:guide orient="horz" pos="3708"/>
        <p:guide orient="horz" pos="2136"/>
        <p:guide orient="horz" pos="864"/>
        <p:guide orient="horz" pos="1896"/>
        <p:guide pos="744"/>
        <p:guide pos="5496"/>
        <p:guide pos="5463"/>
        <p:guide pos="1937"/>
        <p:guide pos="5183"/>
        <p:guide pos="3039"/>
        <p:guide pos="271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01BBF5-7AE8-6140-8FCB-64145DBCB292}" type="datetimeFigureOut">
              <a:rPr lang="en-US" smtClean="0"/>
              <a:t>10/8/2015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9C4857-124F-3549-8B5B-B1E6DAADEF66}" type="slidenum">
              <a:rPr lang="en-US" smtClean="0"/>
              <a:t>‹#›</a:t>
            </a:fld>
            <a:endParaRPr lang="en-US"/>
          </a:p>
        </p:txBody>
      </p:sp>
    </p:spTree>
    <p:extLst>
      <p:ext uri="{BB962C8B-B14F-4D97-AF65-F5344CB8AC3E}">
        <p14:creationId xmlns:p14="http://schemas.microsoft.com/office/powerpoint/2010/main" val="2464803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6717C-72B7-4C4D-8678-29DF5824176A}" type="datetimeFigureOut">
              <a:rPr lang="en-US" smtClean="0"/>
              <a:t>10/8/2015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2ACD-7B1D-47EF-921B-877BD881556E}" type="slidenum">
              <a:rPr lang="en-US" smtClean="0"/>
              <a:t>‹#›</a:t>
            </a:fld>
            <a:endParaRPr lang="en-US"/>
          </a:p>
        </p:txBody>
      </p:sp>
    </p:spTree>
    <p:extLst>
      <p:ext uri="{BB962C8B-B14F-4D97-AF65-F5344CB8AC3E}">
        <p14:creationId xmlns:p14="http://schemas.microsoft.com/office/powerpoint/2010/main" val="3123675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Number: HR.8.B </a:t>
            </a:r>
            <a:r>
              <a:rPr lang="en-US" sz="1200" kern="1200" dirty="0" smtClean="0">
                <a:solidFill>
                  <a:schemeClr val="tx1"/>
                </a:solidFill>
                <a:effectLst/>
                <a:latin typeface="+mn-lt"/>
                <a:ea typeface="+mn-ea"/>
                <a:cs typeface="+mn-cs"/>
              </a:rPr>
              <a:t>(between current standards HR.8 and HR.9)</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ONE ON ONE CAMPER/STAFF INTERACTION (Mandatory)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HR.8.B.1:</a:t>
            </a:r>
            <a:r>
              <a:rPr lang="en-US" sz="1200" kern="1200" dirty="0" smtClean="0">
                <a:solidFill>
                  <a:schemeClr val="tx1"/>
                </a:solidFill>
                <a:effectLst/>
                <a:latin typeface="+mn-lt"/>
                <a:ea typeface="+mn-ea"/>
                <a:cs typeface="+mn-cs"/>
              </a:rPr>
              <a:t>  Does the camp provide training to all staff to minimize the potential of any staff member being in a one on one camper/staff situation when out of sight of others.</a:t>
            </a:r>
          </a:p>
          <a:p>
            <a:r>
              <a:rPr lang="en-US" sz="1200" kern="1200" dirty="0" smtClean="0">
                <a:solidFill>
                  <a:schemeClr val="tx1"/>
                </a:solidFill>
                <a:effectLst/>
                <a:latin typeface="+mn-lt"/>
                <a:ea typeface="+mn-ea"/>
                <a:cs typeface="+mn-cs"/>
              </a:rPr>
              <a:t>AND/OR</a:t>
            </a:r>
          </a:p>
          <a:p>
            <a:r>
              <a:rPr lang="en-US" sz="1200" b="1" kern="1200" dirty="0" smtClean="0">
                <a:solidFill>
                  <a:schemeClr val="tx1"/>
                </a:solidFill>
                <a:effectLst/>
                <a:latin typeface="+mn-lt"/>
                <a:ea typeface="+mn-ea"/>
                <a:cs typeface="+mn-cs"/>
              </a:rPr>
              <a:t>HR.8.B.2:</a:t>
            </a:r>
            <a:r>
              <a:rPr lang="en-US" sz="1200" kern="1200" dirty="0" smtClean="0">
                <a:solidFill>
                  <a:schemeClr val="tx1"/>
                </a:solidFill>
                <a:effectLst/>
                <a:latin typeface="+mn-lt"/>
                <a:ea typeface="+mn-ea"/>
                <a:cs typeface="+mn-cs"/>
              </a:rPr>
              <a:t>  Does the camp advise rental groups to provide training to all staff to minimize the potential of any rental group personnel being in a one on one camper/personnel situation when out of sight of others.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CONTEXTUAL EDUCATION: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Appropriate supervision and interaction between campers and staff are key to camper/staff safety. Policies and staff training should be provided to all camp staff (counselors, administrative, and support staff) to make them aware of the need to avoid situations where they might be in a one on one situation with a camper.  This includes: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Restroom and shower protocols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The health care setting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Special needs campers needing personal care assistance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Desire/need for staff/camper 1:1 conversations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Program design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Methods to consider are: operating with “rule of threes”, being in auditory or visual range if a situation does require 1:1 interaction, and providing settings that are in visible sight of others yet not in the “middle of it all”.  ACA resources include Spring 2014 </a:t>
            </a:r>
            <a:r>
              <a:rPr lang="en-US" sz="1200" i="1" kern="1200" dirty="0" err="1" smtClean="0">
                <a:solidFill>
                  <a:schemeClr val="tx1"/>
                </a:solidFill>
                <a:effectLst/>
                <a:latin typeface="+mn-lt"/>
                <a:ea typeface="+mn-ea"/>
                <a:cs typeface="+mn-cs"/>
              </a:rPr>
              <a:t>CampLine</a:t>
            </a:r>
            <a:r>
              <a:rPr lang="en-US" sz="1200" i="1" kern="1200" dirty="0" smtClean="0">
                <a:solidFill>
                  <a:schemeClr val="tx1"/>
                </a:solidFill>
                <a:effectLst/>
                <a:latin typeface="+mn-lt"/>
                <a:ea typeface="+mn-ea"/>
                <a:cs typeface="+mn-cs"/>
              </a:rPr>
              <a:t> Article (http://www.acacamps.org/campline/spring-2014/supervision) and the recorded webinar Camper Supervision Under the Microscope: What Your Staff Are Staff Missing and What You Can Do About 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Compliance Demonstration: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Written documentation:  Training schedule which indicates when this training occurred </a:t>
            </a:r>
          </a:p>
          <a:p>
            <a:r>
              <a:rPr lang="en-US" sz="1200" kern="1200" dirty="0" smtClean="0">
                <a:solidFill>
                  <a:schemeClr val="tx1"/>
                </a:solidFill>
                <a:effectLst/>
                <a:latin typeface="+mn-lt"/>
                <a:ea typeface="+mn-ea"/>
                <a:cs typeface="+mn-cs"/>
              </a:rPr>
              <a:t>Visitor Interview: Director description of what was covered during the training</a:t>
            </a:r>
          </a:p>
          <a:p>
            <a:r>
              <a:rPr lang="en-US" sz="1200" kern="1200" dirty="0" smtClean="0">
                <a:solidFill>
                  <a:schemeClr val="tx1"/>
                </a:solidFill>
                <a:effectLst/>
                <a:latin typeface="+mn-lt"/>
                <a:ea typeface="+mn-ea"/>
                <a:cs typeface="+mn-cs"/>
              </a:rPr>
              <a:t>Visitor Observation: Groups of campers/staff as tour the camp and program</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MODES:</a:t>
            </a:r>
            <a:r>
              <a:rPr lang="en-US" sz="1200" kern="1200" dirty="0" smtClean="0">
                <a:solidFill>
                  <a:schemeClr val="tx1"/>
                </a:solidFill>
                <a:effectLst/>
                <a:latin typeface="+mn-lt"/>
                <a:ea typeface="+mn-ea"/>
                <a:cs typeface="+mn-cs"/>
              </a:rPr>
              <a:t> All</a:t>
            </a:r>
            <a:endParaRPr lang="en-US" dirty="0"/>
          </a:p>
        </p:txBody>
      </p:sp>
      <p:sp>
        <p:nvSpPr>
          <p:cNvPr id="4" name="Slide Number Placeholder 3"/>
          <p:cNvSpPr>
            <a:spLocks noGrp="1"/>
          </p:cNvSpPr>
          <p:nvPr>
            <p:ph type="sldNum" sz="quarter" idx="10"/>
          </p:nvPr>
        </p:nvSpPr>
        <p:spPr/>
        <p:txBody>
          <a:bodyPr/>
          <a:lstStyle/>
          <a:p>
            <a:fld id="{33D82ACD-7B1D-47EF-921B-877BD881556E}" type="slidenum">
              <a:rPr lang="en-US" smtClean="0"/>
              <a:t>2</a:t>
            </a:fld>
            <a:endParaRPr lang="en-US"/>
          </a:p>
        </p:txBody>
      </p:sp>
    </p:spTree>
    <p:extLst>
      <p:ext uri="{BB962C8B-B14F-4D97-AF65-F5344CB8AC3E}">
        <p14:creationId xmlns:p14="http://schemas.microsoft.com/office/powerpoint/2010/main" val="270300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solidFill>
                  <a:srgbClr val="000000"/>
                </a:solidFill>
              </a:rPr>
              <a:t>Module 3.7</a:t>
            </a:r>
            <a:r>
              <a:rPr lang="en-US" altLang="en-US" b="1" smtClean="0">
                <a:solidFill>
                  <a:srgbClr val="000000"/>
                </a:solidFill>
                <a:sym typeface="Symbol" panose="05050102010706020507" pitchFamily="18" charset="2"/>
              </a:rPr>
              <a:t></a:t>
            </a:r>
            <a:r>
              <a:rPr lang="en-US" altLang="en-US" b="1" smtClean="0">
                <a:solidFill>
                  <a:srgbClr val="000000"/>
                </a:solidFill>
              </a:rPr>
              <a:t> A Closer Look at Scoring</a:t>
            </a:r>
          </a:p>
          <a:p>
            <a:pPr>
              <a:spcBef>
                <a:spcPct val="0"/>
              </a:spcBef>
            </a:pPr>
            <a:endParaRPr lang="en-US" altLang="en-US" b="1" smtClean="0">
              <a:solidFill>
                <a:srgbClr val="000000"/>
              </a:solidFill>
              <a:cs typeface="Helvetica" panose="020B0604020202020204" pitchFamily="34" charset="0"/>
            </a:endParaRPr>
          </a:p>
          <a:p>
            <a:pPr>
              <a:spcBef>
                <a:spcPct val="0"/>
              </a:spcBef>
            </a:pPr>
            <a:r>
              <a:rPr lang="en-US" altLang="en-US" b="1" i="1" smtClean="0">
                <a:solidFill>
                  <a:srgbClr val="000000"/>
                </a:solidFill>
                <a:cs typeface="Helvetica" panose="020B0604020202020204" pitchFamily="34" charset="0"/>
              </a:rPr>
              <a:t>Animations:  2 animations with 2 clicks</a:t>
            </a:r>
          </a:p>
          <a:p>
            <a:pPr>
              <a:spcBef>
                <a:spcPct val="0"/>
              </a:spcBef>
            </a:pPr>
            <a:endParaRPr lang="en-US" altLang="en-US" b="1" i="1" smtClean="0">
              <a:solidFill>
                <a:srgbClr val="000000"/>
              </a:solidFill>
              <a:cs typeface="Helvetica" panose="020B0604020202020204" pitchFamily="34" charset="0"/>
            </a:endParaRPr>
          </a:p>
          <a:p>
            <a:pPr>
              <a:spcBef>
                <a:spcPct val="0"/>
              </a:spcBef>
            </a:pPr>
            <a:endParaRPr lang="en-US" altLang="en-US" b="1" i="1" smtClean="0">
              <a:solidFill>
                <a:srgbClr val="000000"/>
              </a:solidFill>
              <a:cs typeface="Helvetica" panose="020B0604020202020204" pitchFamily="34" charset="0"/>
            </a:endParaRPr>
          </a:p>
          <a:p>
            <a:pPr>
              <a:spcBef>
                <a:spcPct val="0"/>
              </a:spcBef>
            </a:pPr>
            <a:r>
              <a:rPr lang="en-US" altLang="en-US" b="1" i="1" smtClean="0">
                <a:solidFill>
                  <a:srgbClr val="000000"/>
                </a:solidFill>
                <a:cs typeface="Helvetica" panose="020B0604020202020204" pitchFamily="34" charset="0"/>
              </a:rPr>
              <a:t>Instructor Read slide word for word! </a:t>
            </a:r>
            <a:endParaRPr lang="en-US" altLang="en-US" smtClean="0">
              <a:solidFill>
                <a:srgbClr val="000000"/>
              </a:solidFill>
            </a:endParaRPr>
          </a:p>
          <a:p>
            <a:pPr>
              <a:spcBef>
                <a:spcPct val="0"/>
              </a:spcBef>
            </a:pPr>
            <a:endParaRPr lang="en-US" altLang="en-US" sz="2800" smtClean="0">
              <a:solidFill>
                <a:srgbClr val="003F87"/>
              </a:solidFill>
            </a:endParaRPr>
          </a:p>
          <a:p>
            <a:pPr>
              <a:spcBef>
                <a:spcPct val="0"/>
              </a:spcBef>
            </a:pPr>
            <a:r>
              <a:rPr lang="en-US" altLang="en-US" sz="2800" smtClean="0">
                <a:solidFill>
                  <a:srgbClr val="003F87"/>
                </a:solidFill>
              </a:rPr>
              <a:t>Any camp that misses four or more mandatory standards will be required to have a complete visit the following summer (even if the ICA is accepted). </a:t>
            </a:r>
            <a:endParaRPr lang="en-US" altLang="en-US" smtClean="0"/>
          </a:p>
        </p:txBody>
      </p:sp>
      <p:sp>
        <p:nvSpPr>
          <p:cNvPr id="4" name="Header Placeholder 3"/>
          <p:cNvSpPr>
            <a:spLocks noGrp="1"/>
          </p:cNvSpPr>
          <p:nvPr>
            <p:ph type="hdr" sz="quarter"/>
          </p:nvPr>
        </p:nvSpPr>
        <p:spPr>
          <a:xfrm>
            <a:off x="0" y="0"/>
            <a:ext cx="3276600" cy="457200"/>
          </a:xfrm>
        </p:spPr>
        <p:txBody>
          <a:bodyPr/>
          <a:lstStyle/>
          <a:p>
            <a:pPr>
              <a:defRPr/>
            </a:pPr>
            <a:r>
              <a:rPr lang="en-US" dirty="0"/>
              <a:t>ACA Standards Update Course – Summer 2016</a:t>
            </a:r>
          </a:p>
        </p:txBody>
      </p:sp>
      <p:sp>
        <p:nvSpPr>
          <p:cNvPr id="143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a:defRPr>
                <a:solidFill>
                  <a:schemeClr val="tx1"/>
                </a:solidFill>
                <a:latin typeface="Calibri" panose="020F0502020204030204" pitchFamily="34" charset="0"/>
                <a:cs typeface="Arial" panose="020B0604020202020204" pitchFamily="34" charset="0"/>
              </a:defRPr>
            </a:lvl1pPr>
            <a:lvl2pPr marL="742950" indent="-285750" defTabSz="923925">
              <a:defRPr>
                <a:solidFill>
                  <a:schemeClr val="tx1"/>
                </a:solidFill>
                <a:latin typeface="Calibri" panose="020F0502020204030204" pitchFamily="34" charset="0"/>
                <a:cs typeface="Arial" panose="020B0604020202020204" pitchFamily="34" charset="0"/>
              </a:defRPr>
            </a:lvl2pPr>
            <a:lvl3pPr marL="1143000" indent="-228600" defTabSz="923925">
              <a:defRPr>
                <a:solidFill>
                  <a:schemeClr val="tx1"/>
                </a:solidFill>
                <a:latin typeface="Calibri" panose="020F0502020204030204" pitchFamily="34" charset="0"/>
                <a:cs typeface="Arial" panose="020B0604020202020204" pitchFamily="34" charset="0"/>
              </a:defRPr>
            </a:lvl3pPr>
            <a:lvl4pPr marL="1600200" indent="-228600" defTabSz="923925">
              <a:defRPr>
                <a:solidFill>
                  <a:schemeClr val="tx1"/>
                </a:solidFill>
                <a:latin typeface="Calibri" panose="020F0502020204030204" pitchFamily="34" charset="0"/>
                <a:cs typeface="Arial" panose="020B0604020202020204" pitchFamily="34" charset="0"/>
              </a:defRPr>
            </a:lvl4pPr>
            <a:lvl5pPr marL="2057400" indent="-228600" defTabSz="923925">
              <a:defRPr>
                <a:solidFill>
                  <a:schemeClr val="tx1"/>
                </a:solidFill>
                <a:latin typeface="Calibri" panose="020F050202020403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mtClean="0">
                <a:ea typeface="MS PGothic" panose="020B0600070205080204" pitchFamily="34" charset="-128"/>
              </a:rPr>
              <a:t>© 2014 American Camping Association, Inc.</a:t>
            </a:r>
          </a:p>
        </p:txBody>
      </p:sp>
      <p:sp>
        <p:nvSpPr>
          <p:cNvPr id="1433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Calibri" panose="020F0502020204030204" pitchFamily="34" charset="0"/>
                <a:cs typeface="Arial" panose="020B0604020202020204" pitchFamily="34" charset="0"/>
              </a:defRPr>
            </a:lvl1pPr>
            <a:lvl2pPr marL="742950" indent="-285750" defTabSz="923925">
              <a:defRPr>
                <a:solidFill>
                  <a:schemeClr val="tx1"/>
                </a:solidFill>
                <a:latin typeface="Calibri" panose="020F0502020204030204" pitchFamily="34" charset="0"/>
                <a:cs typeface="Arial" panose="020B0604020202020204" pitchFamily="34" charset="0"/>
              </a:defRPr>
            </a:lvl2pPr>
            <a:lvl3pPr marL="1143000" indent="-228600" defTabSz="923925">
              <a:defRPr>
                <a:solidFill>
                  <a:schemeClr val="tx1"/>
                </a:solidFill>
                <a:latin typeface="Calibri" panose="020F0502020204030204" pitchFamily="34" charset="0"/>
                <a:cs typeface="Arial" panose="020B0604020202020204" pitchFamily="34" charset="0"/>
              </a:defRPr>
            </a:lvl3pPr>
            <a:lvl4pPr marL="1600200" indent="-228600" defTabSz="923925">
              <a:defRPr>
                <a:solidFill>
                  <a:schemeClr val="tx1"/>
                </a:solidFill>
                <a:latin typeface="Calibri" panose="020F0502020204030204" pitchFamily="34" charset="0"/>
                <a:cs typeface="Arial" panose="020B0604020202020204" pitchFamily="34" charset="0"/>
              </a:defRPr>
            </a:lvl4pPr>
            <a:lvl5pPr marL="2057400" indent="-228600" defTabSz="923925">
              <a:defRPr>
                <a:solidFill>
                  <a:schemeClr val="tx1"/>
                </a:solidFill>
                <a:latin typeface="Calibri" panose="020F050202020403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2CD328-860B-4E41-A213-A70BFD4DA816}" type="slidenum">
              <a:rPr lang="en-US" altLang="en-US" smtClean="0">
                <a:ea typeface="MS PGothic" panose="020B0600070205080204" pitchFamily="34" charset="-128"/>
              </a:rPr>
              <a:pPr/>
              <a:t>4</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421348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solidFill>
                  <a:srgbClr val="000000"/>
                </a:solidFill>
              </a:rPr>
              <a:t>Module 3.7</a:t>
            </a:r>
            <a:r>
              <a:rPr lang="en-US" altLang="en-US" b="1" smtClean="0">
                <a:solidFill>
                  <a:srgbClr val="000000"/>
                </a:solidFill>
                <a:sym typeface="Symbol" panose="05050102010706020507" pitchFamily="18" charset="2"/>
              </a:rPr>
              <a:t></a:t>
            </a:r>
            <a:r>
              <a:rPr lang="en-US" altLang="en-US" b="1" smtClean="0">
                <a:solidFill>
                  <a:srgbClr val="000000"/>
                </a:solidFill>
              </a:rPr>
              <a:t> A Closer Look at Scoring</a:t>
            </a:r>
          </a:p>
          <a:p>
            <a:pPr>
              <a:spcBef>
                <a:spcPct val="0"/>
              </a:spcBef>
            </a:pPr>
            <a:endParaRPr lang="en-US" altLang="en-US" b="1" smtClean="0">
              <a:solidFill>
                <a:srgbClr val="000000"/>
              </a:solidFill>
              <a:cs typeface="Helvetica" panose="020B0604020202020204" pitchFamily="34" charset="0"/>
            </a:endParaRPr>
          </a:p>
          <a:p>
            <a:pPr>
              <a:spcBef>
                <a:spcPct val="0"/>
              </a:spcBef>
            </a:pPr>
            <a:r>
              <a:rPr lang="en-US" altLang="en-US" b="1" i="1" smtClean="0">
                <a:solidFill>
                  <a:srgbClr val="000000"/>
                </a:solidFill>
                <a:cs typeface="Helvetica" panose="020B0604020202020204" pitchFamily="34" charset="0"/>
              </a:rPr>
              <a:t>Instructor Read slide word for word! </a:t>
            </a:r>
            <a:endParaRPr lang="en-US" altLang="en-US" smtClean="0">
              <a:solidFill>
                <a:srgbClr val="000000"/>
              </a:solidFill>
            </a:endParaRPr>
          </a:p>
          <a:p>
            <a:pPr>
              <a:spcBef>
                <a:spcPct val="0"/>
              </a:spcBef>
            </a:pPr>
            <a:r>
              <a:rPr lang="en-US" altLang="en-US" sz="2400" smtClean="0">
                <a:solidFill>
                  <a:srgbClr val="003F87"/>
                </a:solidFill>
              </a:rPr>
              <a:t>Why the change? </a:t>
            </a:r>
          </a:p>
          <a:p>
            <a:pPr>
              <a:spcBef>
                <a:spcPct val="0"/>
              </a:spcBef>
            </a:pPr>
            <a:endParaRPr lang="en-US" altLang="en-US" sz="2400" smtClean="0">
              <a:solidFill>
                <a:srgbClr val="003F87"/>
              </a:solidFill>
            </a:endParaRPr>
          </a:p>
          <a:p>
            <a:pPr>
              <a:spcBef>
                <a:spcPct val="0"/>
              </a:spcBef>
            </a:pPr>
            <a:r>
              <a:rPr lang="en-US" altLang="en-US" sz="2400" smtClean="0">
                <a:solidFill>
                  <a:srgbClr val="003F87"/>
                </a:solidFill>
              </a:rPr>
              <a:t>The National Standards Commission feels that as camps are fully aware of all mandatory standards and the need for these standards to be continually met, this is an appropriate action to help maintain and strengthen the integrity of ACA accreditation. </a:t>
            </a:r>
          </a:p>
          <a:p>
            <a:endParaRPr lang="en-US" altLang="en-US" smtClean="0"/>
          </a:p>
        </p:txBody>
      </p:sp>
      <p:sp>
        <p:nvSpPr>
          <p:cNvPr id="4" name="Header Placeholder 3"/>
          <p:cNvSpPr>
            <a:spLocks noGrp="1"/>
          </p:cNvSpPr>
          <p:nvPr>
            <p:ph type="hdr" sz="quarter"/>
          </p:nvPr>
        </p:nvSpPr>
        <p:spPr>
          <a:xfrm>
            <a:off x="0" y="0"/>
            <a:ext cx="3124200" cy="457200"/>
          </a:xfrm>
        </p:spPr>
        <p:txBody>
          <a:bodyPr/>
          <a:lstStyle/>
          <a:p>
            <a:pPr>
              <a:defRPr/>
            </a:pPr>
            <a:r>
              <a:rPr lang="en-US" dirty="0"/>
              <a:t>ACA Standards Update Course – Summer 2016</a:t>
            </a:r>
          </a:p>
        </p:txBody>
      </p:sp>
      <p:sp>
        <p:nvSpPr>
          <p:cNvPr id="1454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a:defRPr>
                <a:solidFill>
                  <a:schemeClr val="tx1"/>
                </a:solidFill>
                <a:latin typeface="Calibri" panose="020F0502020204030204" pitchFamily="34" charset="0"/>
                <a:cs typeface="Arial" panose="020B0604020202020204" pitchFamily="34" charset="0"/>
              </a:defRPr>
            </a:lvl1pPr>
            <a:lvl2pPr marL="742950" indent="-285750" defTabSz="923925">
              <a:defRPr>
                <a:solidFill>
                  <a:schemeClr val="tx1"/>
                </a:solidFill>
                <a:latin typeface="Calibri" panose="020F0502020204030204" pitchFamily="34" charset="0"/>
                <a:cs typeface="Arial" panose="020B0604020202020204" pitchFamily="34" charset="0"/>
              </a:defRPr>
            </a:lvl2pPr>
            <a:lvl3pPr marL="1143000" indent="-228600" defTabSz="923925">
              <a:defRPr>
                <a:solidFill>
                  <a:schemeClr val="tx1"/>
                </a:solidFill>
                <a:latin typeface="Calibri" panose="020F0502020204030204" pitchFamily="34" charset="0"/>
                <a:cs typeface="Arial" panose="020B0604020202020204" pitchFamily="34" charset="0"/>
              </a:defRPr>
            </a:lvl3pPr>
            <a:lvl4pPr marL="1600200" indent="-228600" defTabSz="923925">
              <a:defRPr>
                <a:solidFill>
                  <a:schemeClr val="tx1"/>
                </a:solidFill>
                <a:latin typeface="Calibri" panose="020F0502020204030204" pitchFamily="34" charset="0"/>
                <a:cs typeface="Arial" panose="020B0604020202020204" pitchFamily="34" charset="0"/>
              </a:defRPr>
            </a:lvl4pPr>
            <a:lvl5pPr marL="2057400" indent="-228600" defTabSz="923925">
              <a:defRPr>
                <a:solidFill>
                  <a:schemeClr val="tx1"/>
                </a:solidFill>
                <a:latin typeface="Calibri" panose="020F050202020403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mtClean="0">
                <a:ea typeface="MS PGothic" panose="020B0600070205080204" pitchFamily="34" charset="-128"/>
              </a:rPr>
              <a:t>© 2014 American Camping Association, Inc.</a:t>
            </a:r>
          </a:p>
        </p:txBody>
      </p:sp>
      <p:sp>
        <p:nvSpPr>
          <p:cNvPr id="145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Calibri" panose="020F0502020204030204" pitchFamily="34" charset="0"/>
                <a:cs typeface="Arial" panose="020B0604020202020204" pitchFamily="34" charset="0"/>
              </a:defRPr>
            </a:lvl1pPr>
            <a:lvl2pPr marL="742950" indent="-285750" defTabSz="923925">
              <a:defRPr>
                <a:solidFill>
                  <a:schemeClr val="tx1"/>
                </a:solidFill>
                <a:latin typeface="Calibri" panose="020F0502020204030204" pitchFamily="34" charset="0"/>
                <a:cs typeface="Arial" panose="020B0604020202020204" pitchFamily="34" charset="0"/>
              </a:defRPr>
            </a:lvl2pPr>
            <a:lvl3pPr marL="1143000" indent="-228600" defTabSz="923925">
              <a:defRPr>
                <a:solidFill>
                  <a:schemeClr val="tx1"/>
                </a:solidFill>
                <a:latin typeface="Calibri" panose="020F0502020204030204" pitchFamily="34" charset="0"/>
                <a:cs typeface="Arial" panose="020B0604020202020204" pitchFamily="34" charset="0"/>
              </a:defRPr>
            </a:lvl3pPr>
            <a:lvl4pPr marL="1600200" indent="-228600" defTabSz="923925">
              <a:defRPr>
                <a:solidFill>
                  <a:schemeClr val="tx1"/>
                </a:solidFill>
                <a:latin typeface="Calibri" panose="020F0502020204030204" pitchFamily="34" charset="0"/>
                <a:cs typeface="Arial" panose="020B0604020202020204" pitchFamily="34" charset="0"/>
              </a:defRPr>
            </a:lvl4pPr>
            <a:lvl5pPr marL="2057400" indent="-228600" defTabSz="923925">
              <a:defRPr>
                <a:solidFill>
                  <a:schemeClr val="tx1"/>
                </a:solidFill>
                <a:latin typeface="Calibri" panose="020F050202020403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A9D2DF-82CF-4386-929D-7EA32D2565B4}" type="slidenum">
              <a:rPr lang="en-US" altLang="en-US" smtClean="0">
                <a:ea typeface="MS PGothic" panose="020B0600070205080204" pitchFamily="34" charset="-128"/>
              </a:rPr>
              <a:pPr/>
              <a:t>5</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55411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1962150" y="301625"/>
            <a:ext cx="3362325" cy="2522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xfrm>
            <a:off x="304800" y="3125788"/>
            <a:ext cx="6324600" cy="555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smtClean="0"/>
              <a:t>After and In Between - Maintaining Accreditation 20 minutes</a:t>
            </a:r>
          </a:p>
          <a:p>
            <a:r>
              <a:rPr lang="en-US" altLang="en-US" sz="1400" b="1" i="1" smtClean="0"/>
              <a:t>Explain</a:t>
            </a:r>
            <a:r>
              <a:rPr lang="en-US" altLang="en-US" sz="1400" b="1" smtClean="0"/>
              <a:t> - NEW</a:t>
            </a:r>
          </a:p>
          <a:p>
            <a:pPr>
              <a:spcBef>
                <a:spcPct val="0"/>
              </a:spcBef>
            </a:pPr>
            <a:r>
              <a:rPr lang="en-US" altLang="en-US" sz="2500" b="1" smtClean="0">
                <a:solidFill>
                  <a:srgbClr val="003F87"/>
                </a:solidFill>
              </a:rPr>
              <a:t>Effective in 2016, when any change/revisions to standards are made (mandatory or not), the change/revision will become effective in the next season.  </a:t>
            </a:r>
          </a:p>
          <a:p>
            <a:pPr>
              <a:spcBef>
                <a:spcPct val="0"/>
              </a:spcBef>
            </a:pPr>
            <a:endParaRPr lang="en-US" altLang="en-US" sz="2500" b="1" smtClean="0">
              <a:solidFill>
                <a:srgbClr val="003F87"/>
              </a:solidFill>
            </a:endParaRPr>
          </a:p>
          <a:p>
            <a:pPr>
              <a:spcBef>
                <a:spcPct val="0"/>
              </a:spcBef>
            </a:pPr>
            <a:r>
              <a:rPr lang="en-US" altLang="en-US" sz="2500" b="1" smtClean="0">
                <a:solidFill>
                  <a:srgbClr val="003F87"/>
                </a:solidFill>
              </a:rPr>
              <a:t>In the past, only mandatory standards were effective immediately and all other changes/revisions were effective on the camp’s next visit.  </a:t>
            </a:r>
          </a:p>
          <a:p>
            <a:pPr>
              <a:spcBef>
                <a:spcPct val="0"/>
              </a:spcBef>
            </a:pPr>
            <a:endParaRPr lang="en-US" altLang="en-US" sz="2500" b="1" smtClean="0">
              <a:solidFill>
                <a:srgbClr val="003F87"/>
              </a:solidFill>
            </a:endParaRPr>
          </a:p>
          <a:p>
            <a:pPr>
              <a:spcBef>
                <a:spcPct val="0"/>
              </a:spcBef>
            </a:pPr>
            <a:r>
              <a:rPr lang="en-US" altLang="en-US" sz="2500" b="1" smtClean="0">
                <a:solidFill>
                  <a:srgbClr val="003F87"/>
                </a:solidFill>
              </a:rPr>
              <a:t>As we move to a 5-year visit cycle, potentially waiting 5 years for a camp to come into compliance with any standards is too long. </a:t>
            </a:r>
          </a:p>
          <a:p>
            <a:endParaRPr lang="en-US" altLang="en-US" b="1" smtClean="0"/>
          </a:p>
        </p:txBody>
      </p:sp>
      <p:sp>
        <p:nvSpPr>
          <p:cNvPr id="151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3925">
              <a:spcBef>
                <a:spcPct val="30000"/>
              </a:spcBef>
              <a:defRPr sz="1200">
                <a:solidFill>
                  <a:schemeClr val="tx1"/>
                </a:solidFill>
                <a:latin typeface="Calibri" panose="020F0502020204030204" pitchFamily="34" charset="0"/>
              </a:defRPr>
            </a:lvl1pPr>
            <a:lvl2pPr marL="742950" indent="-285750" defTabSz="923925">
              <a:spcBef>
                <a:spcPct val="30000"/>
              </a:spcBef>
              <a:defRPr sz="1200">
                <a:solidFill>
                  <a:schemeClr val="tx1"/>
                </a:solidFill>
                <a:latin typeface="Calibri" panose="020F0502020204030204" pitchFamily="34" charset="0"/>
              </a:defRPr>
            </a:lvl2pPr>
            <a:lvl3pPr marL="1143000" indent="-228600" defTabSz="923925">
              <a:spcBef>
                <a:spcPct val="30000"/>
              </a:spcBef>
              <a:defRPr sz="1200">
                <a:solidFill>
                  <a:schemeClr val="tx1"/>
                </a:solidFill>
                <a:latin typeface="Calibri" panose="020F0502020204030204" pitchFamily="34" charset="0"/>
              </a:defRPr>
            </a:lvl3pPr>
            <a:lvl4pPr marL="1600200" indent="-228600" defTabSz="923925">
              <a:spcBef>
                <a:spcPct val="30000"/>
              </a:spcBef>
              <a:defRPr sz="1200">
                <a:solidFill>
                  <a:schemeClr val="tx1"/>
                </a:solidFill>
                <a:latin typeface="Calibri" panose="020F0502020204030204" pitchFamily="34" charset="0"/>
              </a:defRPr>
            </a:lvl4pPr>
            <a:lvl5pPr marL="2057400" indent="-228600" defTabSz="923925">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n-US" smtClean="0">
                <a:ea typeface="MS PGothic" panose="020B0600070205080204" pitchFamily="34" charset="-128"/>
                <a:cs typeface="Times New Roman" panose="02020603050405020304" pitchFamily="18" charset="0"/>
              </a:rPr>
              <a:t>ACA Standards Update Course – Summer 2016</a:t>
            </a:r>
          </a:p>
        </p:txBody>
      </p:sp>
      <p:sp>
        <p:nvSpPr>
          <p:cNvPr id="15155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a:spcBef>
                <a:spcPct val="30000"/>
              </a:spcBef>
              <a:defRPr sz="1200">
                <a:solidFill>
                  <a:schemeClr val="tx1"/>
                </a:solidFill>
                <a:latin typeface="Calibri" panose="020F0502020204030204" pitchFamily="34" charset="0"/>
              </a:defRPr>
            </a:lvl1pPr>
            <a:lvl2pPr marL="742950" indent="-285750" defTabSz="923925">
              <a:spcBef>
                <a:spcPct val="30000"/>
              </a:spcBef>
              <a:defRPr sz="1200">
                <a:solidFill>
                  <a:schemeClr val="tx1"/>
                </a:solidFill>
                <a:latin typeface="Calibri" panose="020F0502020204030204" pitchFamily="34" charset="0"/>
              </a:defRPr>
            </a:lvl2pPr>
            <a:lvl3pPr marL="1143000" indent="-228600" defTabSz="923925">
              <a:spcBef>
                <a:spcPct val="30000"/>
              </a:spcBef>
              <a:defRPr sz="1200">
                <a:solidFill>
                  <a:schemeClr val="tx1"/>
                </a:solidFill>
                <a:latin typeface="Calibri" panose="020F0502020204030204" pitchFamily="34" charset="0"/>
              </a:defRPr>
            </a:lvl3pPr>
            <a:lvl4pPr marL="1600200" indent="-228600" defTabSz="923925">
              <a:spcBef>
                <a:spcPct val="30000"/>
              </a:spcBef>
              <a:defRPr sz="1200">
                <a:solidFill>
                  <a:schemeClr val="tx1"/>
                </a:solidFill>
                <a:latin typeface="Calibri" panose="020F0502020204030204" pitchFamily="34" charset="0"/>
              </a:defRPr>
            </a:lvl4pPr>
            <a:lvl5pPr marL="2057400" indent="-228600" defTabSz="923925">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ea typeface="MS PGothic" panose="020B0600070205080204" pitchFamily="34" charset="-128"/>
                <a:cs typeface="Times New Roman" panose="02020603050405020304" pitchFamily="18" charset="0"/>
              </a:rPr>
              <a:t>© 2014 American Camping Association, Inc.</a:t>
            </a:r>
          </a:p>
        </p:txBody>
      </p:sp>
      <p:sp>
        <p:nvSpPr>
          <p:cNvPr id="15155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defRPr>
            </a:lvl1pPr>
            <a:lvl2pPr marL="742950" indent="-285750" defTabSz="923925">
              <a:spcBef>
                <a:spcPct val="30000"/>
              </a:spcBef>
              <a:defRPr sz="1200">
                <a:solidFill>
                  <a:schemeClr val="tx1"/>
                </a:solidFill>
                <a:latin typeface="Calibri" panose="020F0502020204030204" pitchFamily="34" charset="0"/>
              </a:defRPr>
            </a:lvl2pPr>
            <a:lvl3pPr marL="1143000" indent="-228600" defTabSz="923925">
              <a:spcBef>
                <a:spcPct val="30000"/>
              </a:spcBef>
              <a:defRPr sz="1200">
                <a:solidFill>
                  <a:schemeClr val="tx1"/>
                </a:solidFill>
                <a:latin typeface="Calibri" panose="020F0502020204030204" pitchFamily="34" charset="0"/>
              </a:defRPr>
            </a:lvl3pPr>
            <a:lvl4pPr marL="1600200" indent="-228600" defTabSz="923925">
              <a:spcBef>
                <a:spcPct val="30000"/>
              </a:spcBef>
              <a:defRPr sz="1200">
                <a:solidFill>
                  <a:schemeClr val="tx1"/>
                </a:solidFill>
                <a:latin typeface="Calibri" panose="020F0502020204030204" pitchFamily="34" charset="0"/>
              </a:defRPr>
            </a:lvl4pPr>
            <a:lvl5pPr marL="2057400" indent="-228600" defTabSz="923925">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8CE25-E782-4457-91A8-130627088996}" type="slidenum">
              <a:rPr lang="en-US" altLang="en-US" smtClean="0">
                <a:ea typeface="MS PGothic" panose="020B0600070205080204" pitchFamily="34" charset="-128"/>
                <a:cs typeface="Times New Roman" panose="02020603050405020304" pitchFamily="18" charset="0"/>
              </a:rPr>
              <a:pPr>
                <a:spcBef>
                  <a:spcPct val="0"/>
                </a:spcBef>
              </a:pPr>
              <a:t>6</a:t>
            </a:fld>
            <a:endParaRPr lang="en-US" altLang="en-US" smtClean="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48154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page Slide">
    <p:spTree>
      <p:nvGrpSpPr>
        <p:cNvPr id="1" name=""/>
        <p:cNvGrpSpPr/>
        <p:nvPr/>
      </p:nvGrpSpPr>
      <p:grpSpPr>
        <a:xfrm>
          <a:off x="0" y="0"/>
          <a:ext cx="0" cy="0"/>
          <a:chOff x="0" y="0"/>
          <a:chExt cx="0" cy="0"/>
        </a:xfrm>
      </p:grpSpPr>
      <p:sp>
        <p:nvSpPr>
          <p:cNvPr id="10" name="Oval 9"/>
          <p:cNvSpPr/>
          <p:nvPr userDrawn="1"/>
        </p:nvSpPr>
        <p:spPr>
          <a:xfrm rot="5400000">
            <a:off x="2026729" y="4872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Oval 10"/>
          <p:cNvSpPr/>
          <p:nvPr userDrawn="1"/>
        </p:nvSpPr>
        <p:spPr>
          <a:xfrm rot="5400000">
            <a:off x="1942584" y="6128874"/>
            <a:ext cx="409629" cy="409629"/>
          </a:xfrm>
          <a:prstGeom prst="ellipse">
            <a:avLst/>
          </a:prstGeom>
          <a:solidFill>
            <a:schemeClr val="accent2"/>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Oval 11"/>
          <p:cNvSpPr/>
          <p:nvPr userDrawn="1"/>
        </p:nvSpPr>
        <p:spPr>
          <a:xfrm rot="5400000">
            <a:off x="1333337" y="47122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userDrawn="1"/>
        </p:nvSpPr>
        <p:spPr>
          <a:xfrm rot="5400000">
            <a:off x="912804" y="570503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Oval 15"/>
          <p:cNvSpPr/>
          <p:nvPr userDrawn="1"/>
        </p:nvSpPr>
        <p:spPr>
          <a:xfrm rot="5400000">
            <a:off x="1346760" y="5165725"/>
            <a:ext cx="595824" cy="595824"/>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Oval 16"/>
          <p:cNvSpPr/>
          <p:nvPr userDrawn="1"/>
        </p:nvSpPr>
        <p:spPr>
          <a:xfrm rot="5400000">
            <a:off x="1427458" y="5979918"/>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1" name="Freeform 60"/>
          <p:cNvSpPr/>
          <p:nvPr userDrawn="1"/>
        </p:nvSpPr>
        <p:spPr>
          <a:xfrm rot="5400000">
            <a:off x="1527132" y="6381290"/>
            <a:ext cx="319496" cy="595824"/>
          </a:xfrm>
          <a:custGeom>
            <a:avLst/>
            <a:gdLst>
              <a:gd name="connsiteX0" fmla="*/ 0 w 319496"/>
              <a:gd name="connsiteY0" fmla="*/ 297912 h 595824"/>
              <a:gd name="connsiteX1" fmla="*/ 297912 w 319496"/>
              <a:gd name="connsiteY1" fmla="*/ 0 h 595824"/>
              <a:gd name="connsiteX2" fmla="*/ 319496 w 319496"/>
              <a:gd name="connsiteY2" fmla="*/ 2176 h 595824"/>
              <a:gd name="connsiteX3" fmla="*/ 319496 w 319496"/>
              <a:gd name="connsiteY3" fmla="*/ 593648 h 595824"/>
              <a:gd name="connsiteX4" fmla="*/ 297912 w 319496"/>
              <a:gd name="connsiteY4" fmla="*/ 595824 h 595824"/>
              <a:gd name="connsiteX5" fmla="*/ 0 w 319496"/>
              <a:gd name="connsiteY5" fmla="*/ 297912 h 5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96" h="595824">
                <a:moveTo>
                  <a:pt x="0" y="297912"/>
                </a:moveTo>
                <a:cubicBezTo>
                  <a:pt x="0" y="133380"/>
                  <a:pt x="133380" y="0"/>
                  <a:pt x="297912" y="0"/>
                </a:cubicBezTo>
                <a:lnTo>
                  <a:pt x="319496" y="2176"/>
                </a:lnTo>
                <a:lnTo>
                  <a:pt x="319496" y="593648"/>
                </a:lnTo>
                <a:lnTo>
                  <a:pt x="297912" y="595824"/>
                </a:lnTo>
                <a:cubicBezTo>
                  <a:pt x="133380" y="595824"/>
                  <a:pt x="0" y="462444"/>
                  <a:pt x="0" y="297912"/>
                </a:cubicBezTo>
                <a:close/>
              </a:path>
            </a:pathLst>
          </a:cu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userDrawn="1"/>
        </p:nvSpPr>
        <p:spPr>
          <a:xfrm rot="5400000">
            <a:off x="879022" y="62301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userDrawn="1"/>
        </p:nvSpPr>
        <p:spPr>
          <a:xfrm rot="5400000">
            <a:off x="512605" y="49957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Oval 20"/>
          <p:cNvSpPr/>
          <p:nvPr userDrawn="1"/>
        </p:nvSpPr>
        <p:spPr>
          <a:xfrm rot="5400000">
            <a:off x="329387" y="5565072"/>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2" name="Oval 21"/>
          <p:cNvSpPr/>
          <p:nvPr userDrawn="1"/>
        </p:nvSpPr>
        <p:spPr>
          <a:xfrm rot="5400000">
            <a:off x="956491" y="4596113"/>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userDrawn="1"/>
        </p:nvSpPr>
        <p:spPr>
          <a:xfrm rot="5400000">
            <a:off x="149050" y="6128875"/>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Oval 23"/>
          <p:cNvSpPr/>
          <p:nvPr userDrawn="1"/>
        </p:nvSpPr>
        <p:spPr>
          <a:xfrm rot="5400000">
            <a:off x="172942" y="509085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Oval 24"/>
          <p:cNvSpPr/>
          <p:nvPr userDrawn="1"/>
        </p:nvSpPr>
        <p:spPr>
          <a:xfrm rot="5400000">
            <a:off x="2166052" y="542526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Oval 25"/>
          <p:cNvSpPr/>
          <p:nvPr userDrawn="1"/>
        </p:nvSpPr>
        <p:spPr>
          <a:xfrm rot="16200000">
            <a:off x="566968" y="658462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Oval 26"/>
          <p:cNvSpPr/>
          <p:nvPr userDrawn="1"/>
        </p:nvSpPr>
        <p:spPr>
          <a:xfrm rot="5400000">
            <a:off x="1333337" y="129056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27"/>
          <p:cNvSpPr/>
          <p:nvPr userDrawn="1"/>
        </p:nvSpPr>
        <p:spPr>
          <a:xfrm rot="5400000">
            <a:off x="1698280" y="1975228"/>
            <a:ext cx="260673" cy="260673"/>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Oval 28"/>
          <p:cNvSpPr/>
          <p:nvPr userDrawn="1"/>
        </p:nvSpPr>
        <p:spPr>
          <a:xfrm rot="16200000">
            <a:off x="1910544" y="159816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0" name="Oval 29"/>
          <p:cNvSpPr/>
          <p:nvPr userDrawn="1"/>
        </p:nvSpPr>
        <p:spPr>
          <a:xfrm rot="16200000">
            <a:off x="1983532" y="101127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Oval 30"/>
          <p:cNvSpPr/>
          <p:nvPr userDrawn="1"/>
        </p:nvSpPr>
        <p:spPr>
          <a:xfrm rot="16200000">
            <a:off x="1582095" y="79528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Oval 31"/>
          <p:cNvSpPr/>
          <p:nvPr userDrawn="1"/>
        </p:nvSpPr>
        <p:spPr>
          <a:xfrm rot="16200000">
            <a:off x="1436118" y="32086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Oval 32"/>
          <p:cNvSpPr/>
          <p:nvPr userDrawn="1"/>
        </p:nvSpPr>
        <p:spPr>
          <a:xfrm rot="16200000">
            <a:off x="887409" y="14209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Oval 33"/>
          <p:cNvSpPr/>
          <p:nvPr userDrawn="1"/>
        </p:nvSpPr>
        <p:spPr>
          <a:xfrm rot="16200000">
            <a:off x="1910544" y="130197"/>
            <a:ext cx="670302" cy="670302"/>
          </a:xfrm>
          <a:prstGeom prst="ellipse">
            <a:avLst/>
          </a:prstGeom>
          <a:solidFill>
            <a:srgbClr val="A30046"/>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Oval 34"/>
          <p:cNvSpPr/>
          <p:nvPr userDrawn="1"/>
        </p:nvSpPr>
        <p:spPr>
          <a:xfrm rot="5400000">
            <a:off x="336088" y="21078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Freeform 63"/>
          <p:cNvSpPr/>
          <p:nvPr userDrawn="1"/>
        </p:nvSpPr>
        <p:spPr>
          <a:xfrm rot="5400000">
            <a:off x="-60789" y="565396"/>
            <a:ext cx="595824" cy="459777"/>
          </a:xfrm>
          <a:custGeom>
            <a:avLst/>
            <a:gdLst>
              <a:gd name="connsiteX0" fmla="*/ 0 w 595824"/>
              <a:gd name="connsiteY0" fmla="*/ 297912 h 459777"/>
              <a:gd name="connsiteX1" fmla="*/ 297912 w 595824"/>
              <a:gd name="connsiteY1" fmla="*/ 0 h 459777"/>
              <a:gd name="connsiteX2" fmla="*/ 595824 w 595824"/>
              <a:gd name="connsiteY2" fmla="*/ 297912 h 459777"/>
              <a:gd name="connsiteX3" fmla="*/ 572413 w 595824"/>
              <a:gd name="connsiteY3" fmla="*/ 413873 h 459777"/>
              <a:gd name="connsiteX4" fmla="*/ 547497 w 595824"/>
              <a:gd name="connsiteY4" fmla="*/ 459777 h 459777"/>
              <a:gd name="connsiteX5" fmla="*/ 48328 w 595824"/>
              <a:gd name="connsiteY5" fmla="*/ 459777 h 459777"/>
              <a:gd name="connsiteX6" fmla="*/ 23411 w 595824"/>
              <a:gd name="connsiteY6" fmla="*/ 413873 h 459777"/>
              <a:gd name="connsiteX7" fmla="*/ 0 w 595824"/>
              <a:gd name="connsiteY7" fmla="*/ 297912 h 4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24" h="459777">
                <a:moveTo>
                  <a:pt x="0" y="297912"/>
                </a:moveTo>
                <a:cubicBezTo>
                  <a:pt x="0" y="133380"/>
                  <a:pt x="133380" y="0"/>
                  <a:pt x="297912" y="0"/>
                </a:cubicBezTo>
                <a:cubicBezTo>
                  <a:pt x="462444" y="0"/>
                  <a:pt x="595824" y="133380"/>
                  <a:pt x="595824" y="297912"/>
                </a:cubicBezTo>
                <a:cubicBezTo>
                  <a:pt x="595824" y="339045"/>
                  <a:pt x="587488" y="378231"/>
                  <a:pt x="572413" y="413873"/>
                </a:cubicBezTo>
                <a:lnTo>
                  <a:pt x="547497" y="459777"/>
                </a:lnTo>
                <a:lnTo>
                  <a:pt x="48328" y="459777"/>
                </a:lnTo>
                <a:lnTo>
                  <a:pt x="23411" y="413873"/>
                </a:lnTo>
                <a:cubicBezTo>
                  <a:pt x="8336" y="378231"/>
                  <a:pt x="0" y="339045"/>
                  <a:pt x="0" y="297912"/>
                </a:cubicBezTo>
                <a:close/>
              </a:path>
            </a:pathLst>
          </a:custGeom>
          <a:solidFill>
            <a:srgbClr val="005596"/>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Oval 36"/>
          <p:cNvSpPr/>
          <p:nvPr userDrawn="1"/>
        </p:nvSpPr>
        <p:spPr>
          <a:xfrm rot="16200000">
            <a:off x="548352" y="1730732"/>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Oval 37"/>
          <p:cNvSpPr/>
          <p:nvPr userDrawn="1"/>
        </p:nvSpPr>
        <p:spPr>
          <a:xfrm rot="16200000">
            <a:off x="866373" y="2062146"/>
            <a:ext cx="409629" cy="409629"/>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Oval 38"/>
          <p:cNvSpPr/>
          <p:nvPr userDrawn="1"/>
        </p:nvSpPr>
        <p:spPr>
          <a:xfrm rot="16200000">
            <a:off x="400858" y="101854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Oval 39"/>
          <p:cNvSpPr/>
          <p:nvPr userDrawn="1"/>
        </p:nvSpPr>
        <p:spPr>
          <a:xfrm rot="16200000">
            <a:off x="336238" y="154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1" name="Oval 40"/>
          <p:cNvSpPr/>
          <p:nvPr userDrawn="1"/>
        </p:nvSpPr>
        <p:spPr>
          <a:xfrm rot="16200000">
            <a:off x="210087" y="147401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Oval 41"/>
          <p:cNvSpPr/>
          <p:nvPr userDrawn="1"/>
        </p:nvSpPr>
        <p:spPr>
          <a:xfrm rot="16200000">
            <a:off x="2139388" y="2150434"/>
            <a:ext cx="409629" cy="409629"/>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3" name="Oval 42"/>
          <p:cNvSpPr/>
          <p:nvPr userDrawn="1"/>
        </p:nvSpPr>
        <p:spPr>
          <a:xfrm rot="16200000">
            <a:off x="919354" y="64346"/>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Oval 43"/>
          <p:cNvSpPr/>
          <p:nvPr userDrawn="1"/>
        </p:nvSpPr>
        <p:spPr>
          <a:xfrm rot="16200000">
            <a:off x="2347333" y="1607774"/>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Oval 44"/>
          <p:cNvSpPr/>
          <p:nvPr userDrawn="1"/>
        </p:nvSpPr>
        <p:spPr>
          <a:xfrm rot="16200000">
            <a:off x="667112" y="441549"/>
            <a:ext cx="539966" cy="545115"/>
          </a:xfrm>
          <a:prstGeom prst="ellipse">
            <a:avLst/>
          </a:prstGeom>
          <a:solidFill>
            <a:schemeClr val="accent3"/>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6" name="Rectangle 45"/>
          <p:cNvSpPr/>
          <p:nvPr userDrawn="1"/>
        </p:nvSpPr>
        <p:spPr>
          <a:xfrm>
            <a:off x="-28855" y="2368473"/>
            <a:ext cx="9172855" cy="2227640"/>
          </a:xfrm>
          <a:prstGeom prst="rect">
            <a:avLst/>
          </a:prstGeom>
          <a:solidFill>
            <a:srgbClr val="A300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rot="5400000">
            <a:off x="1476336" y="241316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Oval 47"/>
          <p:cNvSpPr/>
          <p:nvPr userDrawn="1"/>
        </p:nvSpPr>
        <p:spPr>
          <a:xfrm rot="5400000">
            <a:off x="1958953" y="37341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9" name="Oval 48"/>
          <p:cNvSpPr/>
          <p:nvPr userDrawn="1"/>
        </p:nvSpPr>
        <p:spPr>
          <a:xfrm rot="5400000">
            <a:off x="1288651" y="3033562"/>
            <a:ext cx="670302" cy="670302"/>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0" name="Oval 49"/>
          <p:cNvSpPr/>
          <p:nvPr userDrawn="1"/>
        </p:nvSpPr>
        <p:spPr>
          <a:xfrm rot="5400000">
            <a:off x="-2291" y="4153803"/>
            <a:ext cx="260673" cy="260673"/>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Oval 50"/>
          <p:cNvSpPr/>
          <p:nvPr userDrawn="1"/>
        </p:nvSpPr>
        <p:spPr>
          <a:xfrm rot="16200000">
            <a:off x="992884" y="2686400"/>
            <a:ext cx="260673" cy="260673"/>
          </a:xfrm>
          <a:prstGeom prst="ellipse">
            <a:avLst/>
          </a:prstGeom>
          <a:solidFill>
            <a:schemeClr val="bg1"/>
          </a:solidFill>
          <a:ln w="19050" cmpd="sng">
            <a:solidFill>
              <a:schemeClr val="accent2"/>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2" name="Oval 51"/>
          <p:cNvSpPr/>
          <p:nvPr userDrawn="1"/>
        </p:nvSpPr>
        <p:spPr>
          <a:xfrm rot="16200000">
            <a:off x="2005621" y="273864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Oval 52"/>
          <p:cNvSpPr/>
          <p:nvPr userDrawn="1"/>
        </p:nvSpPr>
        <p:spPr>
          <a:xfrm rot="16200000">
            <a:off x="2133904" y="4198137"/>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Oval 53"/>
          <p:cNvSpPr/>
          <p:nvPr userDrawn="1"/>
        </p:nvSpPr>
        <p:spPr>
          <a:xfrm rot="5400000">
            <a:off x="2293048" y="3483555"/>
            <a:ext cx="260673" cy="260673"/>
          </a:xfrm>
          <a:prstGeom prst="ellipse">
            <a:avLst/>
          </a:prstGeom>
          <a:solidFill>
            <a:schemeClr val="bg1"/>
          </a:solidFill>
          <a:ln w="19050" cmpd="sng">
            <a:no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Oval 54"/>
          <p:cNvSpPr/>
          <p:nvPr userDrawn="1"/>
        </p:nvSpPr>
        <p:spPr>
          <a:xfrm rot="5400000">
            <a:off x="114144" y="254573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Oval 55"/>
          <p:cNvSpPr/>
          <p:nvPr userDrawn="1"/>
        </p:nvSpPr>
        <p:spPr>
          <a:xfrm rot="5400000">
            <a:off x="664537" y="291067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7" name="Oval 56"/>
          <p:cNvSpPr/>
          <p:nvPr userDrawn="1"/>
        </p:nvSpPr>
        <p:spPr>
          <a:xfrm rot="5400000">
            <a:off x="810514" y="33850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8" name="Oval 57"/>
          <p:cNvSpPr/>
          <p:nvPr userDrawn="1"/>
        </p:nvSpPr>
        <p:spPr>
          <a:xfrm rot="5400000">
            <a:off x="555053" y="3969008"/>
            <a:ext cx="260673" cy="260673"/>
          </a:xfrm>
          <a:prstGeom prst="ellipse">
            <a:avLst/>
          </a:prstGeom>
          <a:solidFill>
            <a:schemeClr val="bg1"/>
          </a:solidFill>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Oval 58"/>
          <p:cNvSpPr/>
          <p:nvPr userDrawn="1"/>
        </p:nvSpPr>
        <p:spPr>
          <a:xfrm rot="5400000">
            <a:off x="1031934" y="383643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0" name="Oval 59"/>
          <p:cNvSpPr/>
          <p:nvPr userDrawn="1"/>
        </p:nvSpPr>
        <p:spPr>
          <a:xfrm rot="5400000">
            <a:off x="-28855" y="3268712"/>
            <a:ext cx="595824" cy="595824"/>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2" name="Oval 61"/>
          <p:cNvSpPr/>
          <p:nvPr userDrawn="1"/>
        </p:nvSpPr>
        <p:spPr>
          <a:xfrm rot="5400000">
            <a:off x="1594010" y="4297214"/>
            <a:ext cx="409629" cy="409629"/>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Oval 62"/>
          <p:cNvSpPr/>
          <p:nvPr userDrawn="1"/>
        </p:nvSpPr>
        <p:spPr>
          <a:xfrm rot="5400000">
            <a:off x="204263" y="4465776"/>
            <a:ext cx="260673" cy="260673"/>
          </a:xfrm>
          <a:prstGeom prst="ellipse">
            <a:avLst/>
          </a:prstGeom>
          <a:solidFill>
            <a:schemeClr val="tx2"/>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 name="Title 1"/>
          <p:cNvSpPr>
            <a:spLocks noGrp="1"/>
          </p:cNvSpPr>
          <p:nvPr>
            <p:ph type="ctrTitle"/>
          </p:nvPr>
        </p:nvSpPr>
        <p:spPr>
          <a:xfrm>
            <a:off x="3105951" y="2514198"/>
            <a:ext cx="5483013" cy="1024191"/>
          </a:xfrm>
        </p:spPr>
        <p:txBody>
          <a:bodyPr anchor="b" anchorCtr="0">
            <a:normAutofit/>
          </a:bodyPr>
          <a:lstStyle>
            <a:lvl1pPr algn="l">
              <a:defRPr sz="3600" b="1" spc="-10" baseline="0">
                <a:solidFill>
                  <a:schemeClr val="bg1"/>
                </a:solidFill>
              </a:defRPr>
            </a:lvl1pPr>
          </a:lstStyle>
          <a:p>
            <a:endParaRPr lang="en-US" dirty="0"/>
          </a:p>
        </p:txBody>
      </p:sp>
      <p:sp>
        <p:nvSpPr>
          <p:cNvPr id="3" name="Subtitle 2"/>
          <p:cNvSpPr>
            <a:spLocks noGrp="1"/>
          </p:cNvSpPr>
          <p:nvPr>
            <p:ph type="subTitle" idx="1"/>
          </p:nvPr>
        </p:nvSpPr>
        <p:spPr>
          <a:xfrm>
            <a:off x="3105951" y="3593580"/>
            <a:ext cx="5483013" cy="840495"/>
          </a:xfrm>
        </p:spPr>
        <p:txBody>
          <a:bodyPr>
            <a:normAutofit/>
          </a:bodyPr>
          <a:lstStyle>
            <a:lvl1pPr marL="0" indent="0" algn="l">
              <a:lnSpc>
                <a:spcPct val="90000"/>
              </a:lnSpc>
              <a:spcBef>
                <a:spcPts val="0"/>
              </a:spcBef>
              <a:buNone/>
              <a:defRPr sz="2800"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3122" y="168065"/>
            <a:ext cx="1725842" cy="1122499"/>
          </a:xfrm>
          <a:prstGeom prst="rect">
            <a:avLst/>
          </a:prstGeom>
        </p:spPr>
      </p:pic>
    </p:spTree>
    <p:extLst>
      <p:ext uri="{BB962C8B-B14F-4D97-AF65-F5344CB8AC3E}">
        <p14:creationId xmlns:p14="http://schemas.microsoft.com/office/powerpoint/2010/main" val="4380786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Hands">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rgbClr val="FFFFFF"/>
          </a:solidFill>
          <a:ln w="76200">
            <a:solidFill>
              <a:schemeClr val="accent1"/>
            </a:solidFill>
          </a:ln>
        </p:spPr>
        <p:txBody>
          <a:bodyPr wrap="none" tIns="45720" bIns="0" rtlCol="0" anchor="ctr" anchorCtr="0">
            <a:noAutofit/>
          </a:bodyPr>
          <a:lstStyle/>
          <a:p>
            <a:pPr algn="ctr">
              <a:lnSpc>
                <a:spcPct val="60000"/>
              </a:lnSpc>
            </a:pPr>
            <a:endParaRPr lang="en-US" sz="2800" dirty="0" smtClean="0">
              <a:solidFill>
                <a:schemeClr val="bg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8" name="Picture 7"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13" name="Rectangle 12"/>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857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ai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22057" y="1355360"/>
            <a:ext cx="8120791" cy="43632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31876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in Content_w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063867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i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buFont typeface="Arial"/>
              <a:buNone/>
              <a:defRPr/>
            </a:lvl2pPr>
            <a:lvl3pPr marL="0" indent="0">
              <a:buNone/>
              <a:defRPr/>
            </a:lvl3pPr>
            <a:lvl4pPr marL="169862" indent="0">
              <a:buNone/>
              <a:defRPr/>
            </a:lvl4pPr>
            <a:lvl5pPr marL="40005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9222435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Main Content_no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Font typeface="Arial"/>
              <a:buNone/>
              <a:defRPr>
                <a:solidFill>
                  <a:schemeClr val="bg1"/>
                </a:solidFill>
              </a:defRPr>
            </a:lvl2pPr>
            <a:lvl3pPr marL="0" indent="0">
              <a:buNone/>
              <a:defRPr>
                <a:solidFill>
                  <a:schemeClr val="bg1"/>
                </a:solidFill>
              </a:defRPr>
            </a:lvl3pPr>
            <a:lvl4pPr marL="169862" indent="0">
              <a:buNone/>
              <a:defRPr>
                <a:solidFill>
                  <a:schemeClr val="bg1"/>
                </a:solidFill>
              </a:defRPr>
            </a:lvl4pPr>
            <a:lvl5pPr marL="40005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54828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0697886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buClr>
                <a:schemeClr val="bg1"/>
              </a:buCl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73312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lvl2pPr>
            <a:lvl3pPr marL="169863" indent="-169863" algn="l" defTabSz="457200" rtl="0" eaLnBrk="1" latinLnBrk="0" hangingPunct="1">
              <a:lnSpc>
                <a:spcPct val="104000"/>
              </a:lnSpc>
              <a:spcBef>
                <a:spcPts val="1000"/>
              </a:spcBef>
              <a:buClr>
                <a:schemeClr val="accent2"/>
              </a:buClr>
              <a:buFont typeface="Arial"/>
              <a:buChar char="•"/>
              <a:defRPr sz="1400"/>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2pPr>
            <a:lvl3pPr marL="285750" indent="-28575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144240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3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solidFill>
                  <a:schemeClr val="bg1"/>
                </a:solidFill>
              </a:defRPr>
            </a:lvl2pPr>
            <a:lvl3pPr marL="169863" indent="-169863" algn="l" defTabSz="457200" rtl="0" eaLnBrk="1" latinLnBrk="0" hangingPunct="1">
              <a:lnSpc>
                <a:spcPct val="104000"/>
              </a:lnSpc>
              <a:spcBef>
                <a:spcPts val="1000"/>
              </a:spcBef>
              <a:buClr>
                <a:schemeClr val="accent2"/>
              </a:buClr>
              <a:buFont typeface="Arial"/>
              <a:buChar char="•"/>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bg1"/>
                </a:solidFill>
                <a:latin typeface="Arial" panose="020B0604020202020204" pitchFamily="34" charset="0"/>
                <a:ea typeface="+mn-ea"/>
                <a:cs typeface="Arial" panose="020B0604020202020204" pitchFamily="34" charset="0"/>
              </a:defRPr>
            </a:lvl2pPr>
            <a:lvl3pPr marL="285750" indent="-285750">
              <a:buClr>
                <a:schemeClr val="bg1"/>
              </a:buClr>
              <a:buNone/>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Tree>
    <p:extLst>
      <p:ext uri="{BB962C8B-B14F-4D97-AF65-F5344CB8AC3E}">
        <p14:creationId xmlns:p14="http://schemas.microsoft.com/office/powerpoint/2010/main" val="2414816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4082491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pag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6163"/>
          <a:stretch/>
        </p:blipFill>
        <p:spPr>
          <a:xfrm>
            <a:off x="0" y="5012684"/>
            <a:ext cx="9144000" cy="1607397"/>
          </a:xfrm>
          <a:prstGeom prst="rect">
            <a:avLst/>
          </a:prstGeom>
          <a:ln>
            <a:noFill/>
          </a:ln>
          <a:effectLst/>
        </p:spPr>
      </p:pic>
      <p:sp>
        <p:nvSpPr>
          <p:cNvPr id="2" name="Title 1"/>
          <p:cNvSpPr>
            <a:spLocks noGrp="1"/>
          </p:cNvSpPr>
          <p:nvPr>
            <p:ph type="ctrTitle"/>
          </p:nvPr>
        </p:nvSpPr>
        <p:spPr>
          <a:xfrm>
            <a:off x="0" y="2606046"/>
            <a:ext cx="9144000" cy="1024191"/>
          </a:xfrm>
        </p:spPr>
        <p:txBody>
          <a:bodyPr anchor="ctr" anchorCtr="0">
            <a:normAutofit/>
          </a:bodyPr>
          <a:lstStyle>
            <a:lvl1pPr algn="ctr">
              <a:defRPr sz="4000" b="1" spc="-10" baseline="0">
                <a:solidFill>
                  <a:schemeClr val="tx1"/>
                </a:solidFill>
              </a:defRPr>
            </a:lvl1pPr>
          </a:lstStyle>
          <a:p>
            <a:endParaRPr lang="en-US" dirty="0"/>
          </a:p>
        </p:txBody>
      </p:sp>
      <p:sp>
        <p:nvSpPr>
          <p:cNvPr id="3" name="Subtitle 2"/>
          <p:cNvSpPr>
            <a:spLocks noGrp="1"/>
          </p:cNvSpPr>
          <p:nvPr>
            <p:ph type="subTitle" idx="1"/>
          </p:nvPr>
        </p:nvSpPr>
        <p:spPr>
          <a:xfrm>
            <a:off x="0" y="3685428"/>
            <a:ext cx="9144000" cy="840495"/>
          </a:xfrm>
        </p:spPr>
        <p:txBody>
          <a:bodyPr anchor="ctr">
            <a:normAutofit/>
          </a:bodyPr>
          <a:lstStyle>
            <a:lvl1pPr marL="0" indent="0" algn="ctr">
              <a:lnSpc>
                <a:spcPct val="90000"/>
              </a:lnSpc>
              <a:spcBef>
                <a:spcPts val="0"/>
              </a:spcBef>
              <a:buNone/>
              <a:defRPr sz="28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7" name="Picture 6" descr="ACA_4-color Primary_WITH UR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8315" y="541341"/>
            <a:ext cx="2973068" cy="1933700"/>
          </a:xfrm>
          <a:prstGeom prst="rect">
            <a:avLst/>
          </a:prstGeom>
        </p:spPr>
      </p:pic>
      <p:sp>
        <p:nvSpPr>
          <p:cNvPr id="8" name="Rectangle 7"/>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929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lumn Content_no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30982005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7230224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31679378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95300" y="1316038"/>
            <a:ext cx="8147050" cy="4697412"/>
          </a:xfrm>
        </p:spPr>
        <p:txBody>
          <a:bodyPr/>
          <a:lstStyle/>
          <a:p>
            <a:endParaRPr lang="en-US"/>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781685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multipl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507543"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21790"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736037"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50284"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507543"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21790"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736037"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850284"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4"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7204708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312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_ Fuschia">
    <p:bg>
      <p:bgPr>
        <a:solidFill>
          <a:schemeClr val="accent2"/>
        </a:solidFill>
        <a:effectLst/>
      </p:bgPr>
    </p:bg>
    <p:spTree>
      <p:nvGrpSpPr>
        <p:cNvPr id="1" name=""/>
        <p:cNvGrpSpPr/>
        <p:nvPr/>
      </p:nvGrpSpPr>
      <p:grpSpPr>
        <a:xfrm>
          <a:off x="0" y="0"/>
          <a:ext cx="0" cy="0"/>
          <a:chOff x="0" y="0"/>
          <a:chExt cx="0" cy="0"/>
        </a:xfrm>
      </p:grpSpPr>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
        <p:nvSpPr>
          <p:cNvPr id="12" name="Rectangle 11"/>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6679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_ Yellow">
    <p:bg>
      <p:bgPr>
        <a:solidFill>
          <a:schemeClr val="accent3"/>
        </a:solidFill>
        <a:effectLst/>
      </p:bgPr>
    </p:bg>
    <p:spTree>
      <p:nvGrpSpPr>
        <p:cNvPr id="1" name=""/>
        <p:cNvGrpSpPr/>
        <p:nvPr/>
      </p:nvGrpSpPr>
      <p:grpSpPr>
        <a:xfrm>
          <a:off x="0" y="0"/>
          <a:ext cx="0" cy="0"/>
          <a:chOff x="0" y="0"/>
          <a:chExt cx="0" cy="0"/>
        </a:xfrm>
      </p:grpSpPr>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2" name="Rectangle 11"/>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14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page Slide">
    <p:spTree>
      <p:nvGrpSpPr>
        <p:cNvPr id="1" name=""/>
        <p:cNvGrpSpPr/>
        <p:nvPr/>
      </p:nvGrpSpPr>
      <p:grpSpPr>
        <a:xfrm>
          <a:off x="0" y="0"/>
          <a:ext cx="0" cy="0"/>
          <a:chOff x="0" y="0"/>
          <a:chExt cx="0" cy="0"/>
        </a:xfrm>
      </p:grpSpPr>
      <p:sp>
        <p:nvSpPr>
          <p:cNvPr id="10" name="Oval 9"/>
          <p:cNvSpPr/>
          <p:nvPr userDrawn="1"/>
        </p:nvSpPr>
        <p:spPr>
          <a:xfrm rot="5400000">
            <a:off x="2026729" y="4872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Oval 10"/>
          <p:cNvSpPr/>
          <p:nvPr userDrawn="1"/>
        </p:nvSpPr>
        <p:spPr>
          <a:xfrm rot="5400000">
            <a:off x="1942584" y="6128874"/>
            <a:ext cx="409629" cy="409629"/>
          </a:xfrm>
          <a:prstGeom prst="ellipse">
            <a:avLst/>
          </a:prstGeom>
          <a:solidFill>
            <a:schemeClr val="accent2"/>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Oval 11"/>
          <p:cNvSpPr/>
          <p:nvPr userDrawn="1"/>
        </p:nvSpPr>
        <p:spPr>
          <a:xfrm rot="5400000">
            <a:off x="1333337" y="47122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userDrawn="1"/>
        </p:nvSpPr>
        <p:spPr>
          <a:xfrm rot="5400000">
            <a:off x="912804" y="570503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Oval 15"/>
          <p:cNvSpPr/>
          <p:nvPr userDrawn="1"/>
        </p:nvSpPr>
        <p:spPr>
          <a:xfrm rot="5400000">
            <a:off x="1346760" y="5165725"/>
            <a:ext cx="595824" cy="595824"/>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Oval 16"/>
          <p:cNvSpPr/>
          <p:nvPr userDrawn="1"/>
        </p:nvSpPr>
        <p:spPr>
          <a:xfrm rot="5400000">
            <a:off x="1427458" y="5979918"/>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1" name="Freeform 60"/>
          <p:cNvSpPr/>
          <p:nvPr userDrawn="1"/>
        </p:nvSpPr>
        <p:spPr>
          <a:xfrm rot="5400000">
            <a:off x="1527132" y="6381290"/>
            <a:ext cx="319496" cy="595824"/>
          </a:xfrm>
          <a:custGeom>
            <a:avLst/>
            <a:gdLst>
              <a:gd name="connsiteX0" fmla="*/ 0 w 319496"/>
              <a:gd name="connsiteY0" fmla="*/ 297912 h 595824"/>
              <a:gd name="connsiteX1" fmla="*/ 297912 w 319496"/>
              <a:gd name="connsiteY1" fmla="*/ 0 h 595824"/>
              <a:gd name="connsiteX2" fmla="*/ 319496 w 319496"/>
              <a:gd name="connsiteY2" fmla="*/ 2176 h 595824"/>
              <a:gd name="connsiteX3" fmla="*/ 319496 w 319496"/>
              <a:gd name="connsiteY3" fmla="*/ 593648 h 595824"/>
              <a:gd name="connsiteX4" fmla="*/ 297912 w 319496"/>
              <a:gd name="connsiteY4" fmla="*/ 595824 h 595824"/>
              <a:gd name="connsiteX5" fmla="*/ 0 w 319496"/>
              <a:gd name="connsiteY5" fmla="*/ 297912 h 5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96" h="595824">
                <a:moveTo>
                  <a:pt x="0" y="297912"/>
                </a:moveTo>
                <a:cubicBezTo>
                  <a:pt x="0" y="133380"/>
                  <a:pt x="133380" y="0"/>
                  <a:pt x="297912" y="0"/>
                </a:cubicBezTo>
                <a:lnTo>
                  <a:pt x="319496" y="2176"/>
                </a:lnTo>
                <a:lnTo>
                  <a:pt x="319496" y="593648"/>
                </a:lnTo>
                <a:lnTo>
                  <a:pt x="297912" y="595824"/>
                </a:lnTo>
                <a:cubicBezTo>
                  <a:pt x="133380" y="595824"/>
                  <a:pt x="0" y="462444"/>
                  <a:pt x="0" y="297912"/>
                </a:cubicBezTo>
                <a:close/>
              </a:path>
            </a:pathLst>
          </a:cu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userDrawn="1"/>
        </p:nvSpPr>
        <p:spPr>
          <a:xfrm rot="5400000">
            <a:off x="879022" y="62301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userDrawn="1"/>
        </p:nvSpPr>
        <p:spPr>
          <a:xfrm rot="5400000">
            <a:off x="512605" y="49957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Oval 20"/>
          <p:cNvSpPr/>
          <p:nvPr userDrawn="1"/>
        </p:nvSpPr>
        <p:spPr>
          <a:xfrm rot="5400000">
            <a:off x="329387" y="5565072"/>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2" name="Oval 21"/>
          <p:cNvSpPr/>
          <p:nvPr userDrawn="1"/>
        </p:nvSpPr>
        <p:spPr>
          <a:xfrm rot="5400000">
            <a:off x="956491" y="4596113"/>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userDrawn="1"/>
        </p:nvSpPr>
        <p:spPr>
          <a:xfrm rot="5400000">
            <a:off x="149050" y="6128875"/>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Oval 23"/>
          <p:cNvSpPr/>
          <p:nvPr userDrawn="1"/>
        </p:nvSpPr>
        <p:spPr>
          <a:xfrm rot="5400000">
            <a:off x="172942" y="509085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Oval 24"/>
          <p:cNvSpPr/>
          <p:nvPr userDrawn="1"/>
        </p:nvSpPr>
        <p:spPr>
          <a:xfrm rot="5400000">
            <a:off x="2166052" y="542526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Oval 25"/>
          <p:cNvSpPr/>
          <p:nvPr userDrawn="1"/>
        </p:nvSpPr>
        <p:spPr>
          <a:xfrm rot="16200000">
            <a:off x="566968" y="658462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Oval 26"/>
          <p:cNvSpPr/>
          <p:nvPr userDrawn="1"/>
        </p:nvSpPr>
        <p:spPr>
          <a:xfrm rot="5400000">
            <a:off x="1333337" y="129056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27"/>
          <p:cNvSpPr/>
          <p:nvPr userDrawn="1"/>
        </p:nvSpPr>
        <p:spPr>
          <a:xfrm rot="5400000">
            <a:off x="1698280" y="1975228"/>
            <a:ext cx="260673" cy="260673"/>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Oval 28"/>
          <p:cNvSpPr/>
          <p:nvPr userDrawn="1"/>
        </p:nvSpPr>
        <p:spPr>
          <a:xfrm rot="16200000">
            <a:off x="1910544" y="159816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0" name="Oval 29"/>
          <p:cNvSpPr/>
          <p:nvPr userDrawn="1"/>
        </p:nvSpPr>
        <p:spPr>
          <a:xfrm rot="16200000">
            <a:off x="1983532" y="101127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Oval 30"/>
          <p:cNvSpPr/>
          <p:nvPr userDrawn="1"/>
        </p:nvSpPr>
        <p:spPr>
          <a:xfrm rot="16200000">
            <a:off x="1582095" y="79528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Oval 31"/>
          <p:cNvSpPr/>
          <p:nvPr userDrawn="1"/>
        </p:nvSpPr>
        <p:spPr>
          <a:xfrm rot="16200000">
            <a:off x="1436118" y="32086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Oval 32"/>
          <p:cNvSpPr/>
          <p:nvPr userDrawn="1"/>
        </p:nvSpPr>
        <p:spPr>
          <a:xfrm rot="16200000">
            <a:off x="887409" y="14209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Oval 33"/>
          <p:cNvSpPr/>
          <p:nvPr userDrawn="1"/>
        </p:nvSpPr>
        <p:spPr>
          <a:xfrm rot="16200000">
            <a:off x="1910544" y="130197"/>
            <a:ext cx="670302" cy="670302"/>
          </a:xfrm>
          <a:prstGeom prst="ellipse">
            <a:avLst/>
          </a:prstGeom>
          <a:solidFill>
            <a:srgbClr val="A30046"/>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Oval 34"/>
          <p:cNvSpPr/>
          <p:nvPr userDrawn="1"/>
        </p:nvSpPr>
        <p:spPr>
          <a:xfrm rot="5400000">
            <a:off x="336088" y="21078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Freeform 63"/>
          <p:cNvSpPr/>
          <p:nvPr userDrawn="1"/>
        </p:nvSpPr>
        <p:spPr>
          <a:xfrm rot="5400000">
            <a:off x="-60789" y="565396"/>
            <a:ext cx="595824" cy="459777"/>
          </a:xfrm>
          <a:custGeom>
            <a:avLst/>
            <a:gdLst>
              <a:gd name="connsiteX0" fmla="*/ 0 w 595824"/>
              <a:gd name="connsiteY0" fmla="*/ 297912 h 459777"/>
              <a:gd name="connsiteX1" fmla="*/ 297912 w 595824"/>
              <a:gd name="connsiteY1" fmla="*/ 0 h 459777"/>
              <a:gd name="connsiteX2" fmla="*/ 595824 w 595824"/>
              <a:gd name="connsiteY2" fmla="*/ 297912 h 459777"/>
              <a:gd name="connsiteX3" fmla="*/ 572413 w 595824"/>
              <a:gd name="connsiteY3" fmla="*/ 413873 h 459777"/>
              <a:gd name="connsiteX4" fmla="*/ 547497 w 595824"/>
              <a:gd name="connsiteY4" fmla="*/ 459777 h 459777"/>
              <a:gd name="connsiteX5" fmla="*/ 48328 w 595824"/>
              <a:gd name="connsiteY5" fmla="*/ 459777 h 459777"/>
              <a:gd name="connsiteX6" fmla="*/ 23411 w 595824"/>
              <a:gd name="connsiteY6" fmla="*/ 413873 h 459777"/>
              <a:gd name="connsiteX7" fmla="*/ 0 w 595824"/>
              <a:gd name="connsiteY7" fmla="*/ 297912 h 4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24" h="459777">
                <a:moveTo>
                  <a:pt x="0" y="297912"/>
                </a:moveTo>
                <a:cubicBezTo>
                  <a:pt x="0" y="133380"/>
                  <a:pt x="133380" y="0"/>
                  <a:pt x="297912" y="0"/>
                </a:cubicBezTo>
                <a:cubicBezTo>
                  <a:pt x="462444" y="0"/>
                  <a:pt x="595824" y="133380"/>
                  <a:pt x="595824" y="297912"/>
                </a:cubicBezTo>
                <a:cubicBezTo>
                  <a:pt x="595824" y="339045"/>
                  <a:pt x="587488" y="378231"/>
                  <a:pt x="572413" y="413873"/>
                </a:cubicBezTo>
                <a:lnTo>
                  <a:pt x="547497" y="459777"/>
                </a:lnTo>
                <a:lnTo>
                  <a:pt x="48328" y="459777"/>
                </a:lnTo>
                <a:lnTo>
                  <a:pt x="23411" y="413873"/>
                </a:lnTo>
                <a:cubicBezTo>
                  <a:pt x="8336" y="378231"/>
                  <a:pt x="0" y="339045"/>
                  <a:pt x="0" y="297912"/>
                </a:cubicBezTo>
                <a:close/>
              </a:path>
            </a:pathLst>
          </a:custGeom>
          <a:solidFill>
            <a:srgbClr val="005596"/>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Oval 36"/>
          <p:cNvSpPr/>
          <p:nvPr userDrawn="1"/>
        </p:nvSpPr>
        <p:spPr>
          <a:xfrm rot="16200000">
            <a:off x="548352" y="1730732"/>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Oval 37"/>
          <p:cNvSpPr/>
          <p:nvPr userDrawn="1"/>
        </p:nvSpPr>
        <p:spPr>
          <a:xfrm rot="16200000">
            <a:off x="866373" y="2062146"/>
            <a:ext cx="409629" cy="409629"/>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Oval 38"/>
          <p:cNvSpPr/>
          <p:nvPr userDrawn="1"/>
        </p:nvSpPr>
        <p:spPr>
          <a:xfrm rot="16200000">
            <a:off x="400858" y="101854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Oval 39"/>
          <p:cNvSpPr/>
          <p:nvPr userDrawn="1"/>
        </p:nvSpPr>
        <p:spPr>
          <a:xfrm rot="16200000">
            <a:off x="336238" y="154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1" name="Oval 40"/>
          <p:cNvSpPr/>
          <p:nvPr userDrawn="1"/>
        </p:nvSpPr>
        <p:spPr>
          <a:xfrm rot="16200000">
            <a:off x="210087" y="147401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Oval 41"/>
          <p:cNvSpPr/>
          <p:nvPr userDrawn="1"/>
        </p:nvSpPr>
        <p:spPr>
          <a:xfrm rot="16200000">
            <a:off x="2139388" y="2150434"/>
            <a:ext cx="409629" cy="409629"/>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3" name="Oval 42"/>
          <p:cNvSpPr/>
          <p:nvPr userDrawn="1"/>
        </p:nvSpPr>
        <p:spPr>
          <a:xfrm rot="16200000">
            <a:off x="919354" y="64346"/>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Oval 43"/>
          <p:cNvSpPr/>
          <p:nvPr userDrawn="1"/>
        </p:nvSpPr>
        <p:spPr>
          <a:xfrm rot="16200000">
            <a:off x="2347333" y="1607774"/>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Oval 44"/>
          <p:cNvSpPr/>
          <p:nvPr userDrawn="1"/>
        </p:nvSpPr>
        <p:spPr>
          <a:xfrm rot="16200000">
            <a:off x="667112" y="441549"/>
            <a:ext cx="539966" cy="545115"/>
          </a:xfrm>
          <a:prstGeom prst="ellipse">
            <a:avLst/>
          </a:prstGeom>
          <a:solidFill>
            <a:schemeClr val="accent3"/>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6" name="Rectangle 45"/>
          <p:cNvSpPr/>
          <p:nvPr userDrawn="1"/>
        </p:nvSpPr>
        <p:spPr>
          <a:xfrm>
            <a:off x="-28855" y="2368473"/>
            <a:ext cx="9172855" cy="2227640"/>
          </a:xfrm>
          <a:prstGeom prst="rect">
            <a:avLst/>
          </a:prstGeom>
          <a:solidFill>
            <a:srgbClr val="A300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rot="5400000">
            <a:off x="1476336" y="241316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Oval 47"/>
          <p:cNvSpPr/>
          <p:nvPr userDrawn="1"/>
        </p:nvSpPr>
        <p:spPr>
          <a:xfrm rot="5400000">
            <a:off x="1958953" y="37341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9" name="Oval 48"/>
          <p:cNvSpPr/>
          <p:nvPr userDrawn="1"/>
        </p:nvSpPr>
        <p:spPr>
          <a:xfrm rot="5400000">
            <a:off x="1288651" y="3033562"/>
            <a:ext cx="670302" cy="670302"/>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0" name="Oval 49"/>
          <p:cNvSpPr/>
          <p:nvPr userDrawn="1"/>
        </p:nvSpPr>
        <p:spPr>
          <a:xfrm rot="5400000">
            <a:off x="-2291" y="4153803"/>
            <a:ext cx="260673" cy="260673"/>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Oval 50"/>
          <p:cNvSpPr/>
          <p:nvPr userDrawn="1"/>
        </p:nvSpPr>
        <p:spPr>
          <a:xfrm rot="16200000">
            <a:off x="992884" y="2686400"/>
            <a:ext cx="260673" cy="260673"/>
          </a:xfrm>
          <a:prstGeom prst="ellipse">
            <a:avLst/>
          </a:prstGeom>
          <a:solidFill>
            <a:schemeClr val="bg1"/>
          </a:solidFill>
          <a:ln w="19050" cmpd="sng">
            <a:solidFill>
              <a:schemeClr val="accent2"/>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2" name="Oval 51"/>
          <p:cNvSpPr/>
          <p:nvPr userDrawn="1"/>
        </p:nvSpPr>
        <p:spPr>
          <a:xfrm rot="16200000">
            <a:off x="2005621" y="273864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Oval 52"/>
          <p:cNvSpPr/>
          <p:nvPr userDrawn="1"/>
        </p:nvSpPr>
        <p:spPr>
          <a:xfrm rot="16200000">
            <a:off x="2133904" y="4198137"/>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Oval 53"/>
          <p:cNvSpPr/>
          <p:nvPr userDrawn="1"/>
        </p:nvSpPr>
        <p:spPr>
          <a:xfrm rot="5400000">
            <a:off x="2293048" y="3483555"/>
            <a:ext cx="260673" cy="260673"/>
          </a:xfrm>
          <a:prstGeom prst="ellipse">
            <a:avLst/>
          </a:prstGeom>
          <a:solidFill>
            <a:schemeClr val="bg1"/>
          </a:solidFill>
          <a:ln w="19050" cmpd="sng">
            <a:no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Oval 54"/>
          <p:cNvSpPr/>
          <p:nvPr userDrawn="1"/>
        </p:nvSpPr>
        <p:spPr>
          <a:xfrm rot="5400000">
            <a:off x="114144" y="254573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Oval 55"/>
          <p:cNvSpPr/>
          <p:nvPr userDrawn="1"/>
        </p:nvSpPr>
        <p:spPr>
          <a:xfrm rot="5400000">
            <a:off x="664537" y="291067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7" name="Oval 56"/>
          <p:cNvSpPr/>
          <p:nvPr userDrawn="1"/>
        </p:nvSpPr>
        <p:spPr>
          <a:xfrm rot="5400000">
            <a:off x="810514" y="33850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8" name="Oval 57"/>
          <p:cNvSpPr/>
          <p:nvPr userDrawn="1"/>
        </p:nvSpPr>
        <p:spPr>
          <a:xfrm rot="5400000">
            <a:off x="555053" y="3969008"/>
            <a:ext cx="260673" cy="260673"/>
          </a:xfrm>
          <a:prstGeom prst="ellipse">
            <a:avLst/>
          </a:prstGeom>
          <a:solidFill>
            <a:schemeClr val="bg1"/>
          </a:solidFill>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Oval 58"/>
          <p:cNvSpPr/>
          <p:nvPr userDrawn="1"/>
        </p:nvSpPr>
        <p:spPr>
          <a:xfrm rot="5400000">
            <a:off x="1031934" y="383643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0" name="Oval 59"/>
          <p:cNvSpPr/>
          <p:nvPr userDrawn="1"/>
        </p:nvSpPr>
        <p:spPr>
          <a:xfrm rot="5400000">
            <a:off x="-28855" y="3268712"/>
            <a:ext cx="595824" cy="595824"/>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2" name="Oval 61"/>
          <p:cNvSpPr/>
          <p:nvPr userDrawn="1"/>
        </p:nvSpPr>
        <p:spPr>
          <a:xfrm rot="5400000">
            <a:off x="1594010" y="4297214"/>
            <a:ext cx="409629" cy="409629"/>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Oval 62"/>
          <p:cNvSpPr/>
          <p:nvPr userDrawn="1"/>
        </p:nvSpPr>
        <p:spPr>
          <a:xfrm rot="5400000">
            <a:off x="204263" y="4465776"/>
            <a:ext cx="260673" cy="260673"/>
          </a:xfrm>
          <a:prstGeom prst="ellipse">
            <a:avLst/>
          </a:prstGeom>
          <a:solidFill>
            <a:schemeClr val="tx2"/>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 name="Title 1"/>
          <p:cNvSpPr>
            <a:spLocks noGrp="1"/>
          </p:cNvSpPr>
          <p:nvPr>
            <p:ph type="ctrTitle"/>
          </p:nvPr>
        </p:nvSpPr>
        <p:spPr>
          <a:xfrm>
            <a:off x="3105951" y="2514198"/>
            <a:ext cx="5483013" cy="1024191"/>
          </a:xfrm>
        </p:spPr>
        <p:txBody>
          <a:bodyPr anchor="b" anchorCtr="0">
            <a:normAutofit/>
          </a:bodyPr>
          <a:lstStyle>
            <a:lvl1pPr algn="l">
              <a:defRPr sz="3600" b="1" spc="-10" baseline="0">
                <a:solidFill>
                  <a:schemeClr val="bg1"/>
                </a:solidFill>
              </a:defRPr>
            </a:lvl1pPr>
          </a:lstStyle>
          <a:p>
            <a:endParaRPr lang="en-US" dirty="0"/>
          </a:p>
        </p:txBody>
      </p:sp>
      <p:sp>
        <p:nvSpPr>
          <p:cNvPr id="3" name="Subtitle 2"/>
          <p:cNvSpPr>
            <a:spLocks noGrp="1"/>
          </p:cNvSpPr>
          <p:nvPr>
            <p:ph type="subTitle" idx="1"/>
          </p:nvPr>
        </p:nvSpPr>
        <p:spPr>
          <a:xfrm>
            <a:off x="3105951" y="3593580"/>
            <a:ext cx="5483013" cy="840495"/>
          </a:xfrm>
        </p:spPr>
        <p:txBody>
          <a:bodyPr>
            <a:normAutofit/>
          </a:bodyPr>
          <a:lstStyle>
            <a:lvl1pPr marL="0" indent="0" algn="l">
              <a:lnSpc>
                <a:spcPct val="90000"/>
              </a:lnSpc>
              <a:spcBef>
                <a:spcPts val="0"/>
              </a:spcBef>
              <a:buNone/>
              <a:defRPr sz="2800"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0555311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Coverpag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6163"/>
          <a:stretch/>
        </p:blipFill>
        <p:spPr>
          <a:xfrm>
            <a:off x="0" y="5012684"/>
            <a:ext cx="9144000" cy="1607397"/>
          </a:xfrm>
          <a:prstGeom prst="rect">
            <a:avLst/>
          </a:prstGeom>
          <a:ln>
            <a:noFill/>
          </a:ln>
          <a:effectLst/>
        </p:spPr>
      </p:pic>
      <p:sp>
        <p:nvSpPr>
          <p:cNvPr id="2" name="Title 1"/>
          <p:cNvSpPr>
            <a:spLocks noGrp="1"/>
          </p:cNvSpPr>
          <p:nvPr>
            <p:ph type="ctrTitle"/>
          </p:nvPr>
        </p:nvSpPr>
        <p:spPr>
          <a:xfrm>
            <a:off x="0" y="2606046"/>
            <a:ext cx="9144000" cy="1024191"/>
          </a:xfrm>
        </p:spPr>
        <p:txBody>
          <a:bodyPr anchor="ctr" anchorCtr="0">
            <a:normAutofit/>
          </a:bodyPr>
          <a:lstStyle>
            <a:lvl1pPr algn="ctr">
              <a:defRPr sz="4000" b="1" spc="-10" baseline="0">
                <a:solidFill>
                  <a:schemeClr val="tx1"/>
                </a:solidFill>
              </a:defRPr>
            </a:lvl1pPr>
          </a:lstStyle>
          <a:p>
            <a:endParaRPr lang="en-US" dirty="0"/>
          </a:p>
        </p:txBody>
      </p:sp>
      <p:sp>
        <p:nvSpPr>
          <p:cNvPr id="3" name="Subtitle 2"/>
          <p:cNvSpPr>
            <a:spLocks noGrp="1"/>
          </p:cNvSpPr>
          <p:nvPr>
            <p:ph type="subTitle" idx="1"/>
          </p:nvPr>
        </p:nvSpPr>
        <p:spPr>
          <a:xfrm>
            <a:off x="0" y="3685428"/>
            <a:ext cx="9144000" cy="840495"/>
          </a:xfrm>
        </p:spPr>
        <p:txBody>
          <a:bodyPr anchor="ctr">
            <a:normAutofit/>
          </a:bodyPr>
          <a:lstStyle>
            <a:lvl1pPr marL="0" indent="0" algn="ctr">
              <a:lnSpc>
                <a:spcPct val="90000"/>
              </a:lnSpc>
              <a:spcBef>
                <a:spcPts val="0"/>
              </a:spcBef>
              <a:buNone/>
              <a:defRPr sz="28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Rectangle 7"/>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692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page Slide">
    <p:spTree>
      <p:nvGrpSpPr>
        <p:cNvPr id="1" name=""/>
        <p:cNvGrpSpPr/>
        <p:nvPr/>
      </p:nvGrpSpPr>
      <p:grpSpPr>
        <a:xfrm>
          <a:off x="0" y="0"/>
          <a:ext cx="0" cy="0"/>
          <a:chOff x="0" y="0"/>
          <a:chExt cx="0" cy="0"/>
        </a:xfrm>
      </p:grpSpPr>
      <p:sp>
        <p:nvSpPr>
          <p:cNvPr id="7" name="Rectangle 6"/>
          <p:cNvSpPr/>
          <p:nvPr userDrawn="1"/>
        </p:nvSpPr>
        <p:spPr>
          <a:xfrm>
            <a:off x="1827839" y="2424715"/>
            <a:ext cx="7316160" cy="37525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827839" y="0"/>
            <a:ext cx="0" cy="685800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0"/>
            <a:ext cx="171239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76963" y="2405472"/>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0003" y="6175700"/>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328088" y="3252198"/>
            <a:ext cx="6657180" cy="798286"/>
          </a:xfrm>
        </p:spPr>
        <p:txBody>
          <a:bodyPr anchor="b" anchorCtr="0">
            <a:normAutofit/>
          </a:bodyPr>
          <a:lstStyle>
            <a:lvl1pPr algn="l">
              <a:defRPr sz="3600" b="1" spc="-10" baseline="0">
                <a:solidFill>
                  <a:srgbClr val="FFFFFF"/>
                </a:solidFill>
              </a:defRPr>
            </a:lvl1pPr>
          </a:lstStyle>
          <a:p>
            <a:endParaRPr lang="en-US" dirty="0"/>
          </a:p>
        </p:txBody>
      </p:sp>
      <p:sp>
        <p:nvSpPr>
          <p:cNvPr id="3" name="Subtitle 2"/>
          <p:cNvSpPr>
            <a:spLocks noGrp="1"/>
          </p:cNvSpPr>
          <p:nvPr>
            <p:ph type="subTitle" idx="1"/>
          </p:nvPr>
        </p:nvSpPr>
        <p:spPr>
          <a:xfrm>
            <a:off x="2328088" y="4291062"/>
            <a:ext cx="6657180" cy="655108"/>
          </a:xfrm>
        </p:spPr>
        <p:txBody>
          <a:bodyPr anchor="t">
            <a:normAutofit/>
          </a:bodyPr>
          <a:lstStyle>
            <a:lvl1pPr marL="0" indent="0" algn="l">
              <a:lnSpc>
                <a:spcPct val="90000"/>
              </a:lnSpc>
              <a:spcBef>
                <a:spcPts val="0"/>
              </a:spcBef>
              <a:buNone/>
              <a:defRPr sz="2800" spc="-1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0" name="Picture 9"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6229" y="227633"/>
            <a:ext cx="2149039" cy="1397750"/>
          </a:xfrm>
          <a:prstGeom prst="rect">
            <a:avLst/>
          </a:prstGeom>
        </p:spPr>
      </p:pic>
    </p:spTree>
    <p:extLst>
      <p:ext uri="{BB962C8B-B14F-4D97-AF65-F5344CB8AC3E}">
        <p14:creationId xmlns:p14="http://schemas.microsoft.com/office/powerpoint/2010/main" val="10123324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Coverpage Slide">
    <p:spTree>
      <p:nvGrpSpPr>
        <p:cNvPr id="1" name=""/>
        <p:cNvGrpSpPr/>
        <p:nvPr/>
      </p:nvGrpSpPr>
      <p:grpSpPr>
        <a:xfrm>
          <a:off x="0" y="0"/>
          <a:ext cx="0" cy="0"/>
          <a:chOff x="0" y="0"/>
          <a:chExt cx="0" cy="0"/>
        </a:xfrm>
      </p:grpSpPr>
      <p:sp>
        <p:nvSpPr>
          <p:cNvPr id="7" name="Rectangle 6"/>
          <p:cNvSpPr/>
          <p:nvPr userDrawn="1"/>
        </p:nvSpPr>
        <p:spPr>
          <a:xfrm>
            <a:off x="1827839" y="2424715"/>
            <a:ext cx="7316160" cy="37525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827839" y="0"/>
            <a:ext cx="0" cy="685800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0"/>
            <a:ext cx="171239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76963" y="2405472"/>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0003" y="6175700"/>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328088" y="3252198"/>
            <a:ext cx="6657180" cy="798286"/>
          </a:xfrm>
        </p:spPr>
        <p:txBody>
          <a:bodyPr anchor="b" anchorCtr="0">
            <a:normAutofit/>
          </a:bodyPr>
          <a:lstStyle>
            <a:lvl1pPr algn="l">
              <a:defRPr sz="3600" b="1" spc="-10" baseline="0">
                <a:solidFill>
                  <a:srgbClr val="FFFFFF"/>
                </a:solidFill>
              </a:defRPr>
            </a:lvl1pPr>
          </a:lstStyle>
          <a:p>
            <a:endParaRPr lang="en-US" dirty="0"/>
          </a:p>
        </p:txBody>
      </p:sp>
      <p:sp>
        <p:nvSpPr>
          <p:cNvPr id="3" name="Subtitle 2"/>
          <p:cNvSpPr>
            <a:spLocks noGrp="1"/>
          </p:cNvSpPr>
          <p:nvPr>
            <p:ph type="subTitle" idx="1"/>
          </p:nvPr>
        </p:nvSpPr>
        <p:spPr>
          <a:xfrm>
            <a:off x="2328088" y="4291062"/>
            <a:ext cx="6657180" cy="655108"/>
          </a:xfrm>
        </p:spPr>
        <p:txBody>
          <a:bodyPr anchor="t">
            <a:normAutofit/>
          </a:bodyPr>
          <a:lstStyle>
            <a:lvl1pPr marL="0" indent="0" algn="l">
              <a:lnSpc>
                <a:spcPct val="90000"/>
              </a:lnSpc>
              <a:spcBef>
                <a:spcPts val="0"/>
              </a:spcBef>
              <a:buNone/>
              <a:defRPr sz="2800" spc="-1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243432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Coverpage Slide">
    <p:spTree>
      <p:nvGrpSpPr>
        <p:cNvPr id="1" name=""/>
        <p:cNvGrpSpPr/>
        <p:nvPr/>
      </p:nvGrpSpPr>
      <p:grpSpPr>
        <a:xfrm>
          <a:off x="0" y="0"/>
          <a:ext cx="0" cy="0"/>
          <a:chOff x="0" y="0"/>
          <a:chExt cx="0" cy="0"/>
        </a:xfrm>
      </p:grpSpPr>
      <p:sp>
        <p:nvSpPr>
          <p:cNvPr id="10" name="Rectangle 9"/>
          <p:cNvSpPr/>
          <p:nvPr userDrawn="1"/>
        </p:nvSpPr>
        <p:spPr>
          <a:xfrm>
            <a:off x="4636937" y="192438"/>
            <a:ext cx="2067809" cy="203984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87083" y="192438"/>
            <a:ext cx="4213648" cy="415665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820186" y="192438"/>
            <a:ext cx="2067809" cy="20398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636937" y="2318875"/>
            <a:ext cx="2067809" cy="20398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16"/>
          <p:cNvSpPr/>
          <p:nvPr userDrawn="1"/>
        </p:nvSpPr>
        <p:spPr>
          <a:xfrm>
            <a:off x="6800946" y="2318875"/>
            <a:ext cx="2067809" cy="2030218"/>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9" name="Title 1"/>
          <p:cNvSpPr>
            <a:spLocks noGrp="1"/>
          </p:cNvSpPr>
          <p:nvPr>
            <p:ph type="ctrTitle"/>
          </p:nvPr>
        </p:nvSpPr>
        <p:spPr>
          <a:xfrm>
            <a:off x="4636937" y="4455076"/>
            <a:ext cx="4231818" cy="1107524"/>
          </a:xfrm>
        </p:spPr>
        <p:txBody>
          <a:bodyPr anchor="b" anchorCtr="0">
            <a:normAutofit/>
          </a:bodyPr>
          <a:lstStyle>
            <a:lvl1pPr algn="l">
              <a:defRPr sz="3600" b="1" spc="-10" baseline="0">
                <a:solidFill>
                  <a:schemeClr val="tx1"/>
                </a:solidFill>
              </a:defRPr>
            </a:lvl1pPr>
          </a:lstStyle>
          <a:p>
            <a:endParaRPr lang="en-US" dirty="0"/>
          </a:p>
        </p:txBody>
      </p:sp>
      <p:sp>
        <p:nvSpPr>
          <p:cNvPr id="20" name="Subtitle 2"/>
          <p:cNvSpPr>
            <a:spLocks noGrp="1"/>
          </p:cNvSpPr>
          <p:nvPr>
            <p:ph type="subTitle" idx="1"/>
          </p:nvPr>
        </p:nvSpPr>
        <p:spPr>
          <a:xfrm>
            <a:off x="4636937" y="5649226"/>
            <a:ext cx="4231818" cy="655108"/>
          </a:xfrm>
        </p:spPr>
        <p:txBody>
          <a:bodyPr anchor="t">
            <a:normAutofit/>
          </a:bodyPr>
          <a:lstStyle>
            <a:lvl1pPr marL="0" indent="0" algn="l">
              <a:lnSpc>
                <a:spcPct val="90000"/>
              </a:lnSpc>
              <a:spcBef>
                <a:spcPts val="0"/>
              </a:spcBef>
              <a:buNone/>
              <a:defRPr sz="20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161928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1_Fuschia">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1641595" y="81933"/>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5"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263767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50882"/>
            <a:ext cx="6659880" cy="1470025"/>
          </a:xfrm>
        </p:spPr>
        <p:txBody>
          <a:bodyPr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8864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Tree>
    <p:extLst>
      <p:ext uri="{BB962C8B-B14F-4D97-AF65-F5344CB8AC3E}">
        <p14:creationId xmlns:p14="http://schemas.microsoft.com/office/powerpoint/2010/main" val="1591170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Whi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8832" y="1510242"/>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46123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Collage">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chemeClr val="bg1"/>
          </a:solidFill>
          <a:ln w="76200">
            <a:solidFill>
              <a:schemeClr val="accent2"/>
            </a:solidFill>
          </a:ln>
        </p:spPr>
        <p:txBody>
          <a:bodyPr wrap="none" tIns="45720" bIns="0" rtlCol="0" anchor="ctr" anchorCtr="0">
            <a:noAutofit/>
          </a:bodyPr>
          <a:lstStyle/>
          <a:p>
            <a:pPr algn="ctr">
              <a:lnSpc>
                <a:spcPct val="60000"/>
              </a:lnSpc>
            </a:pPr>
            <a:endParaRPr lang="en-US" sz="2800" dirty="0" smtClean="0">
              <a:solidFill>
                <a:schemeClr val="tx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8" name="Rectangle 7"/>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3899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TextBox 11"/>
          <p:cNvSpPr txBox="1"/>
          <p:nvPr userDrawn="1"/>
        </p:nvSpPr>
        <p:spPr>
          <a:xfrm>
            <a:off x="5065049" y="-151316"/>
            <a:ext cx="3663773" cy="3663773"/>
          </a:xfrm>
          <a:prstGeom prst="ellipse">
            <a:avLst/>
          </a:prstGeom>
          <a:solidFill>
            <a:schemeClr val="bg1"/>
          </a:solidFill>
          <a:ln w="76200">
            <a:solidFill>
              <a:schemeClr val="accent3"/>
            </a:solidFill>
          </a:ln>
        </p:spPr>
        <p:txBody>
          <a:bodyPr wrap="none" tIns="45720" bIns="0" rtlCol="0" anchor="ctr" anchorCtr="0">
            <a:noAutofit/>
          </a:bodyPr>
          <a:lstStyle/>
          <a:p>
            <a:pPr algn="ctr">
              <a:lnSpc>
                <a:spcPct val="60000"/>
              </a:lnSpc>
            </a:pPr>
            <a:endParaRPr lang="en-US" sz="2800" dirty="0" smtClean="0">
              <a:solidFill>
                <a:schemeClr val="accent2"/>
              </a:solidFill>
              <a:latin typeface="Arial Black" panose="020B0A04020102020204" pitchFamily="34" charset="0"/>
              <a:cs typeface="Arial" panose="020B0604020202020204" pitchFamily="34" charset="0"/>
            </a:endParaRPr>
          </a:p>
        </p:txBody>
      </p:sp>
      <p:sp>
        <p:nvSpPr>
          <p:cNvPr id="2"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11" name="Rectangle 10"/>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62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Hands">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rgbClr val="FFFFFF"/>
          </a:solidFill>
          <a:ln w="76200">
            <a:solidFill>
              <a:schemeClr val="accent1"/>
            </a:solidFill>
          </a:ln>
        </p:spPr>
        <p:txBody>
          <a:bodyPr wrap="none" tIns="45720" bIns="0" rtlCol="0" anchor="ctr" anchorCtr="0">
            <a:noAutofit/>
          </a:bodyPr>
          <a:lstStyle/>
          <a:p>
            <a:pPr algn="ctr">
              <a:lnSpc>
                <a:spcPct val="60000"/>
              </a:lnSpc>
            </a:pPr>
            <a:endParaRPr lang="en-US" sz="2800" dirty="0" smtClean="0">
              <a:solidFill>
                <a:schemeClr val="bg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13" name="Rectangle 12"/>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897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Mai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22057" y="1355360"/>
            <a:ext cx="8120791" cy="43632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3449767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Main Content_w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422147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page Slide">
    <p:spTree>
      <p:nvGrpSpPr>
        <p:cNvPr id="1" name=""/>
        <p:cNvGrpSpPr/>
        <p:nvPr/>
      </p:nvGrpSpPr>
      <p:grpSpPr>
        <a:xfrm>
          <a:off x="0" y="0"/>
          <a:ext cx="0" cy="0"/>
          <a:chOff x="0" y="0"/>
          <a:chExt cx="0" cy="0"/>
        </a:xfrm>
      </p:grpSpPr>
      <p:sp>
        <p:nvSpPr>
          <p:cNvPr id="10" name="Rectangle 9"/>
          <p:cNvSpPr/>
          <p:nvPr userDrawn="1"/>
        </p:nvSpPr>
        <p:spPr>
          <a:xfrm>
            <a:off x="4636937" y="192438"/>
            <a:ext cx="2067809" cy="203984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87083" y="192438"/>
            <a:ext cx="4213648" cy="415665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820186" y="192438"/>
            <a:ext cx="2067809" cy="20398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636937" y="2318875"/>
            <a:ext cx="2067809" cy="20398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16"/>
          <p:cNvSpPr/>
          <p:nvPr userDrawn="1"/>
        </p:nvSpPr>
        <p:spPr>
          <a:xfrm>
            <a:off x="6800946" y="2318875"/>
            <a:ext cx="2067809" cy="2030218"/>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9" name="Title 1"/>
          <p:cNvSpPr>
            <a:spLocks noGrp="1"/>
          </p:cNvSpPr>
          <p:nvPr>
            <p:ph type="ctrTitle"/>
          </p:nvPr>
        </p:nvSpPr>
        <p:spPr>
          <a:xfrm>
            <a:off x="4636937" y="4455076"/>
            <a:ext cx="4231818" cy="1107524"/>
          </a:xfrm>
        </p:spPr>
        <p:txBody>
          <a:bodyPr anchor="b" anchorCtr="0">
            <a:normAutofit/>
          </a:bodyPr>
          <a:lstStyle>
            <a:lvl1pPr algn="l">
              <a:defRPr sz="3600" b="1" spc="-10" baseline="0">
                <a:solidFill>
                  <a:schemeClr val="tx1"/>
                </a:solidFill>
              </a:defRPr>
            </a:lvl1pPr>
          </a:lstStyle>
          <a:p>
            <a:endParaRPr lang="en-US" dirty="0"/>
          </a:p>
        </p:txBody>
      </p:sp>
      <p:sp>
        <p:nvSpPr>
          <p:cNvPr id="20" name="Subtitle 2"/>
          <p:cNvSpPr>
            <a:spLocks noGrp="1"/>
          </p:cNvSpPr>
          <p:nvPr>
            <p:ph type="subTitle" idx="1"/>
          </p:nvPr>
        </p:nvSpPr>
        <p:spPr>
          <a:xfrm>
            <a:off x="4636937" y="5649226"/>
            <a:ext cx="4231818" cy="655108"/>
          </a:xfrm>
        </p:spPr>
        <p:txBody>
          <a:bodyPr anchor="t">
            <a:normAutofit/>
          </a:bodyPr>
          <a:lstStyle>
            <a:lvl1pPr marL="0" indent="0" algn="l">
              <a:lnSpc>
                <a:spcPct val="90000"/>
              </a:lnSpc>
              <a:spcBef>
                <a:spcPts val="0"/>
              </a:spcBef>
              <a:buNone/>
              <a:defRPr sz="20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043" y="4800604"/>
            <a:ext cx="2447395" cy="1523991"/>
          </a:xfrm>
          <a:prstGeom prst="rect">
            <a:avLst/>
          </a:prstGeom>
        </p:spPr>
      </p:pic>
    </p:spTree>
    <p:extLst>
      <p:ext uri="{BB962C8B-B14F-4D97-AF65-F5344CB8AC3E}">
        <p14:creationId xmlns:p14="http://schemas.microsoft.com/office/powerpoint/2010/main" val="2502098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Mai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buFont typeface="Arial"/>
              <a:buNone/>
              <a:defRPr/>
            </a:lvl2pPr>
            <a:lvl3pPr marL="0" indent="0">
              <a:buNone/>
              <a:defRPr/>
            </a:lvl3pPr>
            <a:lvl4pPr marL="169862" indent="0">
              <a:buNone/>
              <a:defRPr/>
            </a:lvl4pPr>
            <a:lvl5pPr marL="40005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3796114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Main Content_no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Font typeface="Arial"/>
              <a:buNone/>
              <a:defRPr>
                <a:solidFill>
                  <a:schemeClr val="bg1"/>
                </a:solidFill>
              </a:defRPr>
            </a:lvl2pPr>
            <a:lvl3pPr marL="0" indent="0">
              <a:buNone/>
              <a:defRPr>
                <a:solidFill>
                  <a:schemeClr val="bg1"/>
                </a:solidFill>
              </a:defRPr>
            </a:lvl3pPr>
            <a:lvl4pPr marL="169862" indent="0">
              <a:buNone/>
              <a:defRPr>
                <a:solidFill>
                  <a:schemeClr val="bg1"/>
                </a:solidFill>
              </a:defRPr>
            </a:lvl4pPr>
            <a:lvl5pPr marL="40005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75046654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440467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buClr>
                <a:schemeClr val="bg1"/>
              </a:buCl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2688079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_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lvl2pPr>
            <a:lvl3pPr marL="169863" indent="-169863" algn="l" defTabSz="457200" rtl="0" eaLnBrk="1" latinLnBrk="0" hangingPunct="1">
              <a:lnSpc>
                <a:spcPct val="104000"/>
              </a:lnSpc>
              <a:spcBef>
                <a:spcPts val="1000"/>
              </a:spcBef>
              <a:buClr>
                <a:schemeClr val="accent2"/>
              </a:buClr>
              <a:buFont typeface="Arial"/>
              <a:buChar char="•"/>
              <a:defRPr sz="1400"/>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2pPr>
            <a:lvl3pPr marL="285750" indent="-28575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1135200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solidFill>
                  <a:schemeClr val="bg1"/>
                </a:solidFill>
              </a:defRPr>
            </a:lvl2pPr>
            <a:lvl3pPr marL="169863" indent="-169863" algn="l" defTabSz="457200" rtl="0" eaLnBrk="1" latinLnBrk="0" hangingPunct="1">
              <a:lnSpc>
                <a:spcPct val="104000"/>
              </a:lnSpc>
              <a:spcBef>
                <a:spcPts val="1000"/>
              </a:spcBef>
              <a:buClr>
                <a:schemeClr val="accent2"/>
              </a:buClr>
              <a:buFont typeface="Arial"/>
              <a:buChar char="•"/>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bg1"/>
                </a:solidFill>
                <a:latin typeface="Arial" panose="020B0604020202020204" pitchFamily="34" charset="0"/>
                <a:ea typeface="+mn-ea"/>
                <a:cs typeface="Arial" panose="020B0604020202020204" pitchFamily="34" charset="0"/>
              </a:defRPr>
            </a:lvl2pPr>
            <a:lvl3pPr marL="285750" indent="-285750">
              <a:buClr>
                <a:schemeClr val="bg1"/>
              </a:buClr>
              <a:buNone/>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Tree>
    <p:extLst>
      <p:ext uri="{BB962C8B-B14F-4D97-AF65-F5344CB8AC3E}">
        <p14:creationId xmlns:p14="http://schemas.microsoft.com/office/powerpoint/2010/main" val="38483818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5686680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hree Column Content_no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3940781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6547565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616565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1_Fuschia">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1641595" y="81933"/>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33418"/>
            <a:ext cx="1075463" cy="669690"/>
          </a:xfrm>
          <a:prstGeom prst="rect">
            <a:avLst/>
          </a:prstGeom>
        </p:spPr>
      </p:pic>
      <p:sp>
        <p:nvSpPr>
          <p:cNvPr id="15"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93196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95300" y="1316038"/>
            <a:ext cx="8147050" cy="4697412"/>
          </a:xfrm>
        </p:spPr>
        <p:txBody>
          <a:bodyPr/>
          <a:lstStyle/>
          <a:p>
            <a:endParaRPr lang="en-US"/>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9468533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multipl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507543"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21790"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736037"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50284"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507543"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21790"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736037"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850284"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4"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5394407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17641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_ Fuschia">
    <p:bg>
      <p:bgPr>
        <a:solidFill>
          <a:schemeClr val="accent2"/>
        </a:solidFill>
        <a:effectLst/>
      </p:bgPr>
    </p:bg>
    <p:spTree>
      <p:nvGrpSpPr>
        <p:cNvPr id="1" name=""/>
        <p:cNvGrpSpPr/>
        <p:nvPr/>
      </p:nvGrpSpPr>
      <p:grpSpPr>
        <a:xfrm>
          <a:off x="0" y="0"/>
          <a:ext cx="0" cy="0"/>
          <a:chOff x="0" y="0"/>
          <a:chExt cx="0" cy="0"/>
        </a:xfrm>
      </p:grpSpPr>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
        <p:nvSpPr>
          <p:cNvPr id="12" name="Rectangle 11"/>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04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_ Yellow">
    <p:bg>
      <p:bgPr>
        <a:solidFill>
          <a:schemeClr val="accent3"/>
        </a:solidFill>
        <a:effectLst/>
      </p:bgPr>
    </p:bg>
    <p:spTree>
      <p:nvGrpSpPr>
        <p:cNvPr id="1" name=""/>
        <p:cNvGrpSpPr/>
        <p:nvPr/>
      </p:nvGrpSpPr>
      <p:grpSpPr>
        <a:xfrm>
          <a:off x="0" y="0"/>
          <a:ext cx="0" cy="0"/>
          <a:chOff x="0" y="0"/>
          <a:chExt cx="0" cy="0"/>
        </a:xfrm>
      </p:grpSpPr>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2" name="Rectangle 11"/>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9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50882"/>
            <a:ext cx="6659880" cy="1470025"/>
          </a:xfrm>
        </p:spPr>
        <p:txBody>
          <a:bodyPr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8864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33418"/>
            <a:ext cx="1075463" cy="669690"/>
          </a:xfrm>
          <a:prstGeom prst="rect">
            <a:avLst/>
          </a:prstGeom>
        </p:spPr>
      </p:pic>
    </p:spTree>
    <p:extLst>
      <p:ext uri="{BB962C8B-B14F-4D97-AF65-F5344CB8AC3E}">
        <p14:creationId xmlns:p14="http://schemas.microsoft.com/office/powerpoint/2010/main" val="40091447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Whi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8832" y="1510242"/>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33418"/>
            <a:ext cx="1075463" cy="669690"/>
          </a:xfrm>
          <a:prstGeom prst="rect">
            <a:avLst/>
          </a:prstGeom>
        </p:spPr>
      </p:pic>
    </p:spTree>
    <p:extLst>
      <p:ext uri="{BB962C8B-B14F-4D97-AF65-F5344CB8AC3E}">
        <p14:creationId xmlns:p14="http://schemas.microsoft.com/office/powerpoint/2010/main" val="23476620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Collage">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chemeClr val="bg1"/>
          </a:solidFill>
          <a:ln w="76200">
            <a:solidFill>
              <a:schemeClr val="accent2"/>
            </a:solidFill>
          </a:ln>
        </p:spPr>
        <p:txBody>
          <a:bodyPr wrap="none" tIns="45720" bIns="0" rtlCol="0" anchor="ctr" anchorCtr="0">
            <a:noAutofit/>
          </a:bodyPr>
          <a:lstStyle/>
          <a:p>
            <a:pPr algn="ctr">
              <a:lnSpc>
                <a:spcPct val="60000"/>
              </a:lnSpc>
            </a:pPr>
            <a:endParaRPr lang="en-US" sz="2800" dirty="0" smtClean="0">
              <a:solidFill>
                <a:schemeClr val="tx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11" name="Picture 10"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8" name="Rectangle 7"/>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1033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TextBox 11"/>
          <p:cNvSpPr txBox="1"/>
          <p:nvPr userDrawn="1"/>
        </p:nvSpPr>
        <p:spPr>
          <a:xfrm>
            <a:off x="5065049" y="-151316"/>
            <a:ext cx="3663773" cy="3663773"/>
          </a:xfrm>
          <a:prstGeom prst="ellipse">
            <a:avLst/>
          </a:prstGeom>
          <a:solidFill>
            <a:schemeClr val="bg1"/>
          </a:solidFill>
          <a:ln w="76200">
            <a:solidFill>
              <a:schemeClr val="accent3"/>
            </a:solidFill>
          </a:ln>
        </p:spPr>
        <p:txBody>
          <a:bodyPr wrap="none" tIns="45720" bIns="0" rtlCol="0" anchor="ctr" anchorCtr="0">
            <a:noAutofit/>
          </a:bodyPr>
          <a:lstStyle/>
          <a:p>
            <a:pPr algn="ctr">
              <a:lnSpc>
                <a:spcPct val="60000"/>
              </a:lnSpc>
            </a:pPr>
            <a:endParaRPr lang="en-US" sz="2800" dirty="0" smtClean="0">
              <a:solidFill>
                <a:schemeClr val="accent2"/>
              </a:solidFill>
              <a:latin typeface="Arial Black" panose="020B0A04020102020204" pitchFamily="34" charset="0"/>
              <a:cs typeface="Arial" panose="020B0604020202020204" pitchFamily="34" charset="0"/>
            </a:endParaRPr>
          </a:p>
        </p:txBody>
      </p:sp>
      <p:sp>
        <p:nvSpPr>
          <p:cNvPr id="2"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8" name="Picture 7"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11" name="Rectangle 10"/>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0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7" y="-1"/>
            <a:ext cx="8120791"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2057" y="1355360"/>
            <a:ext cx="8120791" cy="46922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5747248"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dirty="0" smtClean="0"/>
              <a:t>www.ACAcamps.org</a:t>
            </a:r>
            <a:endParaRPr lang="en-US" dirty="0"/>
          </a:p>
        </p:txBody>
      </p:sp>
    </p:spTree>
    <p:extLst>
      <p:ext uri="{BB962C8B-B14F-4D97-AF65-F5344CB8AC3E}">
        <p14:creationId xmlns:p14="http://schemas.microsoft.com/office/powerpoint/2010/main" val="16519162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Lst>
  <p:timing>
    <p:tnLst>
      <p:par>
        <p:cTn id="1" dur="indefinite" restart="never" nodeType="tmRoot"/>
      </p:par>
    </p:tnLst>
  </p:timing>
  <p:hf sldNum="0" hdr="0" dt="0"/>
  <p:txStyles>
    <p:titleStyle>
      <a:lvl1pPr algn="l" defTabSz="457200" rtl="0" eaLnBrk="1" latinLnBrk="0" hangingPunct="1">
        <a:lnSpc>
          <a:spcPct val="90000"/>
        </a:lnSpc>
        <a:spcBef>
          <a:spcPts val="0"/>
        </a:spcBef>
        <a:buNone/>
        <a:defRPr sz="2800" b="1" i="0" kern="1200" spc="-1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1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600" b="0" i="0" kern="1200" spc="-1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400" b="0" i="0" kern="1200" spc="-1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7" y="-1"/>
            <a:ext cx="8120791"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2057" y="1355360"/>
            <a:ext cx="8120791" cy="46922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5747248"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dirty="0" smtClean="0"/>
              <a:t>www.ACAcamps.org</a:t>
            </a:r>
            <a:endParaRPr lang="en-US" dirty="0"/>
          </a:p>
        </p:txBody>
      </p:sp>
    </p:spTree>
    <p:extLst>
      <p:ext uri="{BB962C8B-B14F-4D97-AF65-F5344CB8AC3E}">
        <p14:creationId xmlns:p14="http://schemas.microsoft.com/office/powerpoint/2010/main" val="8178148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Lst>
  <p:timing>
    <p:tnLst>
      <p:par>
        <p:cTn id="1" dur="indefinite" restart="never" nodeType="tmRoot"/>
      </p:par>
    </p:tnLst>
  </p:timing>
  <p:hf sldNum="0" hdr="0" dt="0"/>
  <p:txStyles>
    <p:titleStyle>
      <a:lvl1pPr algn="l" defTabSz="457200" rtl="0" eaLnBrk="1" latinLnBrk="0" hangingPunct="1">
        <a:lnSpc>
          <a:spcPct val="90000"/>
        </a:lnSpc>
        <a:spcBef>
          <a:spcPts val="0"/>
        </a:spcBef>
        <a:buNone/>
        <a:defRPr sz="2800" b="1" i="0" kern="1200" spc="-1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1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600" b="0" i="0" kern="1200" spc="-1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400" b="0" i="0" kern="1200" spc="-1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hyperlink" Target="http://www.acacamps.org/volunteers/standardschairs/new-instructor-course"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News Flash</a:t>
            </a:r>
            <a:endParaRPr lang="en-US" dirty="0"/>
          </a:p>
        </p:txBody>
      </p:sp>
      <p:sp>
        <p:nvSpPr>
          <p:cNvPr id="3" name="Subtitle 2"/>
          <p:cNvSpPr>
            <a:spLocks noGrp="1"/>
          </p:cNvSpPr>
          <p:nvPr>
            <p:ph type="subTitle" idx="1"/>
          </p:nvPr>
        </p:nvSpPr>
        <p:spPr/>
        <p:txBody>
          <a:bodyPr/>
          <a:lstStyle/>
          <a:p>
            <a:r>
              <a:rPr lang="en-US" dirty="0" smtClean="0"/>
              <a:t>ACA Standards Update</a:t>
            </a:r>
            <a:endParaRPr lang="en-US" dirty="0"/>
          </a:p>
        </p:txBody>
      </p:sp>
    </p:spTree>
    <p:extLst>
      <p:ext uri="{BB962C8B-B14F-4D97-AF65-F5344CB8AC3E}">
        <p14:creationId xmlns:p14="http://schemas.microsoft.com/office/powerpoint/2010/main" val="3928870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Evaluations Educate Too</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4000" dirty="0" smtClean="0"/>
              <a:t>Be sure to read the evaluations from the camps and visitors in your area!</a:t>
            </a:r>
          </a:p>
          <a:p>
            <a:endParaRPr lang="en-US" sz="4000" dirty="0"/>
          </a:p>
          <a:p>
            <a:r>
              <a:rPr lang="en-US" sz="4000" dirty="0" smtClean="0"/>
              <a:t>Talk to your favorite ACA Staff Member</a:t>
            </a:r>
            <a:endParaRPr lang="en-US" sz="4000" dirty="0"/>
          </a:p>
        </p:txBody>
      </p:sp>
      <p:sp>
        <p:nvSpPr>
          <p:cNvPr id="4" name="Footer Placeholder 3"/>
          <p:cNvSpPr>
            <a:spLocks noGrp="1"/>
          </p:cNvSpPr>
          <p:nvPr>
            <p:ph type="ftr" sz="quarter" idx="3"/>
          </p:nvPr>
        </p:nvSpPr>
        <p:spPr/>
        <p:txBody>
          <a:bodyPr/>
          <a:lstStyle/>
          <a:p>
            <a:r>
              <a:rPr lang="en-US" smtClean="0"/>
              <a:t>www.ACAcamps.org</a:t>
            </a:r>
            <a:endParaRPr lang="en-US"/>
          </a:p>
        </p:txBody>
      </p:sp>
    </p:spTree>
    <p:extLst>
      <p:ext uri="{BB962C8B-B14F-4D97-AF65-F5344CB8AC3E}">
        <p14:creationId xmlns:p14="http://schemas.microsoft.com/office/powerpoint/2010/main" val="24952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 New Standard - </a:t>
            </a:r>
            <a:r>
              <a:rPr lang="en-US" dirty="0">
                <a:solidFill>
                  <a:schemeClr val="accent1"/>
                </a:solidFill>
              </a:rPr>
              <a:t>HR.8.B </a:t>
            </a:r>
            <a:endParaRPr lang="en-US" dirty="0">
              <a:solidFill>
                <a:schemeClr val="accent1"/>
              </a:solidFill>
            </a:endParaRPr>
          </a:p>
        </p:txBody>
      </p:sp>
      <p:sp>
        <p:nvSpPr>
          <p:cNvPr id="3" name="Content Placeholder 2"/>
          <p:cNvSpPr>
            <a:spLocks noGrp="1"/>
          </p:cNvSpPr>
          <p:nvPr>
            <p:ph idx="1"/>
          </p:nvPr>
        </p:nvSpPr>
        <p:spPr>
          <a:xfrm>
            <a:off x="522057" y="1355361"/>
            <a:ext cx="8120791" cy="973772"/>
          </a:xfrm>
        </p:spPr>
        <p:txBody>
          <a:bodyPr/>
          <a:lstStyle/>
          <a:p>
            <a:r>
              <a:rPr lang="en-US" sz="2400" b="1" dirty="0" smtClean="0"/>
              <a:t>MANDATORY</a:t>
            </a:r>
          </a:p>
          <a:p>
            <a:r>
              <a:rPr lang="en-US" sz="2400" b="1" dirty="0" smtClean="0"/>
              <a:t>ONE </a:t>
            </a:r>
            <a:r>
              <a:rPr lang="en-US" sz="2400" b="1" dirty="0"/>
              <a:t>ON ONE CAMPER/STAFF INTERACTION </a:t>
            </a:r>
            <a:endParaRPr lang="en-US" dirty="0"/>
          </a:p>
        </p:txBody>
      </p:sp>
      <p:sp>
        <p:nvSpPr>
          <p:cNvPr id="4" name="Footer Placeholder 3"/>
          <p:cNvSpPr>
            <a:spLocks noGrp="1"/>
          </p:cNvSpPr>
          <p:nvPr>
            <p:ph type="ftr" sz="quarter" idx="3"/>
          </p:nvPr>
        </p:nvSpPr>
        <p:spPr/>
        <p:txBody>
          <a:bodyPr/>
          <a:lstStyle/>
          <a:p>
            <a:r>
              <a:rPr lang="en-US" smtClean="0"/>
              <a:t>www.ACAcamps.org</a:t>
            </a:r>
            <a:endParaRPr lang="en-US"/>
          </a:p>
        </p:txBody>
      </p:sp>
      <p:sp>
        <p:nvSpPr>
          <p:cNvPr id="5" name="TextBox 4"/>
          <p:cNvSpPr txBox="1"/>
          <p:nvPr/>
        </p:nvSpPr>
        <p:spPr>
          <a:xfrm>
            <a:off x="522057" y="2725947"/>
            <a:ext cx="8142975" cy="3046988"/>
          </a:xfrm>
          <a:prstGeom prst="rect">
            <a:avLst/>
          </a:prstGeom>
          <a:noFill/>
          <a:ln>
            <a:solidFill>
              <a:schemeClr val="accent1"/>
            </a:solidFill>
          </a:ln>
        </p:spPr>
        <p:txBody>
          <a:bodyPr wrap="square" rtlCol="0">
            <a:spAutoFit/>
          </a:bodyPr>
          <a:lstStyle/>
          <a:p>
            <a:r>
              <a:rPr lang="en-US" sz="2400" b="1" dirty="0"/>
              <a:t>HR.8.B.1:</a:t>
            </a:r>
            <a:r>
              <a:rPr lang="en-US" sz="2400" dirty="0"/>
              <a:t>  Does the camp provide training to all staff to minimize the potential of any staff member being in a one on one camper/staff situation when out of sight of others.</a:t>
            </a:r>
          </a:p>
          <a:p>
            <a:r>
              <a:rPr lang="en-US" sz="2400" dirty="0"/>
              <a:t>AND/OR</a:t>
            </a:r>
          </a:p>
          <a:p>
            <a:r>
              <a:rPr lang="en-US" sz="2400" b="1" dirty="0"/>
              <a:t>HR.8.B.2:</a:t>
            </a:r>
            <a:r>
              <a:rPr lang="en-US" sz="2400" dirty="0"/>
              <a:t>  Does the camp advise rental groups to provide training to all staff to minimize the potential of any rental group personnel being in a one on one camper/personnel situation when out of sight of others.</a:t>
            </a:r>
          </a:p>
        </p:txBody>
      </p:sp>
    </p:spTree>
    <p:extLst>
      <p:ext uri="{BB962C8B-B14F-4D97-AF65-F5344CB8AC3E}">
        <p14:creationId xmlns:p14="http://schemas.microsoft.com/office/powerpoint/2010/main" val="23468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5"/>
                </a:solidFill>
              </a:rPr>
              <a:t>Courses Updated</a:t>
            </a:r>
            <a:endParaRPr lang="en-US" dirty="0">
              <a:solidFill>
                <a:schemeClr val="accent5"/>
              </a:solidFill>
            </a:endParaRPr>
          </a:p>
        </p:txBody>
      </p:sp>
      <p:sp>
        <p:nvSpPr>
          <p:cNvPr id="6" name="Content Placeholder 5"/>
          <p:cNvSpPr>
            <a:spLocks noGrp="1"/>
          </p:cNvSpPr>
          <p:nvPr>
            <p:ph idx="1"/>
          </p:nvPr>
        </p:nvSpPr>
        <p:spPr>
          <a:xfrm>
            <a:off x="354563" y="1430005"/>
            <a:ext cx="8472196" cy="4363269"/>
          </a:xfrm>
        </p:spPr>
        <p:txBody>
          <a:bodyPr/>
          <a:lstStyle/>
          <a:p>
            <a:r>
              <a:rPr lang="en-US" b="1" dirty="0" smtClean="0"/>
              <a:t>Basic Standards Course</a:t>
            </a:r>
          </a:p>
          <a:p>
            <a:r>
              <a:rPr lang="en-US" b="1" dirty="0" smtClean="0"/>
              <a:t>Standards Update Course</a:t>
            </a:r>
          </a:p>
          <a:p>
            <a:r>
              <a:rPr lang="en-US" b="1" dirty="0" smtClean="0"/>
              <a:t>Associate Visitor Course</a:t>
            </a:r>
          </a:p>
          <a:p>
            <a:endParaRPr lang="en-US" dirty="0"/>
          </a:p>
          <a:p>
            <a:r>
              <a:rPr lang="en-US" sz="2000" b="1" dirty="0" smtClean="0"/>
              <a:t>To access the updated curricula:</a:t>
            </a:r>
          </a:p>
          <a:p>
            <a:r>
              <a:rPr lang="en-US" sz="2000" b="1" dirty="0" smtClean="0"/>
              <a:t>ACA Volunteers &gt;  Local Positions &gt; Standards Instructors </a:t>
            </a:r>
          </a:p>
          <a:p>
            <a:endParaRPr lang="en-US" sz="2000" b="1" dirty="0"/>
          </a:p>
          <a:p>
            <a:r>
              <a:rPr lang="en-US" sz="2000" b="1" dirty="0" smtClean="0"/>
              <a:t>If you have a visitor that needs updated they need to take the online Visitor Update Course</a:t>
            </a:r>
            <a:endParaRPr lang="en-US" sz="2000" b="1" dirty="0"/>
          </a:p>
        </p:txBody>
      </p:sp>
      <p:sp>
        <p:nvSpPr>
          <p:cNvPr id="4" name="Footer Placeholder 3"/>
          <p:cNvSpPr>
            <a:spLocks noGrp="1"/>
          </p:cNvSpPr>
          <p:nvPr>
            <p:ph type="ftr" sz="quarter" idx="3"/>
          </p:nvPr>
        </p:nvSpPr>
        <p:spPr/>
        <p:txBody>
          <a:bodyPr/>
          <a:lstStyle/>
          <a:p>
            <a:r>
              <a:rPr lang="en-US" smtClean="0"/>
              <a:t>www.ACAcamps.org</a:t>
            </a:r>
            <a:endParaRPr lang="en-US"/>
          </a:p>
        </p:txBody>
      </p:sp>
    </p:spTree>
    <p:extLst>
      <p:ext uri="{BB962C8B-B14F-4D97-AF65-F5344CB8AC3E}">
        <p14:creationId xmlns:p14="http://schemas.microsoft.com/office/powerpoint/2010/main" val="161938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665413" y="1703388"/>
            <a:ext cx="567213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574D"/>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74D"/>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a:solidFill>
                  <a:schemeClr val="tx1"/>
                </a:solidFill>
                <a:ea typeface="Calibri" panose="020F0502020204030204" pitchFamily="34" charset="0"/>
                <a:cs typeface="Times New Roman" panose="02020603050405020304" pitchFamily="18" charset="0"/>
              </a:rPr>
              <a:t>Any camp that misses four or more mandatory standards will be required to have a complete visit the following summer (even if the ICA is accepted). </a:t>
            </a:r>
          </a:p>
        </p:txBody>
      </p:sp>
      <p:sp>
        <p:nvSpPr>
          <p:cNvPr id="2" name="Title 1"/>
          <p:cNvSpPr>
            <a:spLocks noGrp="1"/>
          </p:cNvSpPr>
          <p:nvPr>
            <p:ph type="title"/>
          </p:nvPr>
        </p:nvSpPr>
        <p:spPr>
          <a:xfrm>
            <a:off x="398463" y="277813"/>
            <a:ext cx="8288337" cy="1143000"/>
          </a:xfrm>
        </p:spPr>
        <p:txBody>
          <a:bodyPr anchor="ctr">
            <a:normAutofit/>
          </a:bodyPr>
          <a:lstStyle/>
          <a:p>
            <a:pPr algn="ctr">
              <a:defRPr/>
            </a:pPr>
            <a:r>
              <a:rPr lang="en-US" sz="3200" dirty="0" smtClean="0">
                <a:solidFill>
                  <a:srgbClr val="003F87"/>
                </a:solidFill>
                <a:cs typeface="+mj-cs"/>
              </a:rPr>
              <a:t>Missed </a:t>
            </a:r>
            <a:r>
              <a:rPr lang="en-US" sz="3200" dirty="0">
                <a:solidFill>
                  <a:srgbClr val="003F87"/>
                </a:solidFill>
                <a:cs typeface="+mj-cs"/>
              </a:rPr>
              <a:t>Mandatory </a:t>
            </a:r>
            <a:r>
              <a:rPr lang="en-US" sz="3200" dirty="0" smtClean="0">
                <a:solidFill>
                  <a:srgbClr val="003F87"/>
                </a:solidFill>
                <a:cs typeface="+mj-cs"/>
              </a:rPr>
              <a:t>Standards  </a:t>
            </a:r>
            <a:br>
              <a:rPr lang="en-US" sz="3200" dirty="0" smtClean="0">
                <a:solidFill>
                  <a:srgbClr val="003F87"/>
                </a:solidFill>
                <a:cs typeface="+mj-cs"/>
              </a:rPr>
            </a:br>
            <a:r>
              <a:rPr lang="en-US" sz="3200" dirty="0" smtClean="0">
                <a:solidFill>
                  <a:srgbClr val="003F87"/>
                </a:solidFill>
                <a:cs typeface="+mj-cs"/>
              </a:rPr>
              <a:t>Starting Summer 2016 </a:t>
            </a:r>
            <a:endParaRPr lang="en-US" sz="3200" dirty="0"/>
          </a:p>
        </p:txBody>
      </p:sp>
      <p:sp>
        <p:nvSpPr>
          <p:cNvPr id="142341" name="Slide Number Placeholder 3"/>
          <p:cNvSpPr>
            <a:spLocks noGrp="1"/>
          </p:cNvSpPr>
          <p:nvPr>
            <p:ph type="sldNum" sz="quarter" idx="4294967295"/>
          </p:nvPr>
        </p:nvSpPr>
        <p:spPr bwMode="auto">
          <a:xfrm>
            <a:off x="398463" y="64182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574D"/>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74D"/>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9pPr>
          </a:lstStyle>
          <a:p>
            <a:pPr>
              <a:spcBef>
                <a:spcPct val="0"/>
              </a:spcBef>
              <a:buFontTx/>
              <a:buNone/>
            </a:pPr>
            <a:fld id="{9D2F0538-C11C-4D82-A1F5-BC44C874BA4A}"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5588"/>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3671888"/>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1485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Box 7"/>
          <p:cNvSpPr txBox="1">
            <a:spLocks noChangeArrowheads="1"/>
          </p:cNvSpPr>
          <p:nvPr/>
        </p:nvSpPr>
        <p:spPr bwMode="auto">
          <a:xfrm>
            <a:off x="701675" y="1703388"/>
            <a:ext cx="76358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574D"/>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74D"/>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9pPr>
          </a:lstStyle>
          <a:p>
            <a:pPr>
              <a:spcBef>
                <a:spcPct val="0"/>
              </a:spcBef>
              <a:buFontTx/>
              <a:buNone/>
            </a:pPr>
            <a:r>
              <a:rPr lang="en-US" altLang="en-US" sz="3600">
                <a:solidFill>
                  <a:schemeClr val="tx1"/>
                </a:solidFill>
                <a:ea typeface="Calibri" panose="020F0502020204030204" pitchFamily="34" charset="0"/>
                <a:cs typeface="Times New Roman" panose="02020603050405020304" pitchFamily="18" charset="0"/>
              </a:rPr>
              <a:t>The National Standards Commission feels that as camps are fully aware of all mandatory standards and the need for these standards to be continually met, this is an appropriate action to help maintain and strengthen the integrity of ACA accreditation. </a:t>
            </a:r>
          </a:p>
        </p:txBody>
      </p:sp>
      <p:sp>
        <p:nvSpPr>
          <p:cNvPr id="2" name="Title 1"/>
          <p:cNvSpPr>
            <a:spLocks noGrp="1"/>
          </p:cNvSpPr>
          <p:nvPr>
            <p:ph type="title"/>
          </p:nvPr>
        </p:nvSpPr>
        <p:spPr>
          <a:xfrm>
            <a:off x="398463" y="277813"/>
            <a:ext cx="8288337" cy="1143000"/>
          </a:xfrm>
        </p:spPr>
        <p:txBody>
          <a:bodyPr/>
          <a:lstStyle/>
          <a:p>
            <a:pPr algn="ctr">
              <a:defRPr/>
            </a:pPr>
            <a:r>
              <a:rPr lang="en-US" sz="3200" dirty="0">
                <a:solidFill>
                  <a:srgbClr val="003F87"/>
                </a:solidFill>
              </a:rPr>
              <a:t>Missed Mandatory Standards  </a:t>
            </a:r>
            <a:br>
              <a:rPr lang="en-US" sz="3200" dirty="0">
                <a:solidFill>
                  <a:srgbClr val="003F87"/>
                </a:solidFill>
              </a:rPr>
            </a:br>
            <a:r>
              <a:rPr lang="en-US" sz="3200" dirty="0">
                <a:solidFill>
                  <a:srgbClr val="003F87"/>
                </a:solidFill>
              </a:rPr>
              <a:t>Starting Summer 2016 </a:t>
            </a:r>
            <a:endParaRPr lang="en-US" dirty="0"/>
          </a:p>
        </p:txBody>
      </p:sp>
      <p:sp>
        <p:nvSpPr>
          <p:cNvPr id="144389" name="Slide Number Placeholder 3"/>
          <p:cNvSpPr>
            <a:spLocks noGrp="1"/>
          </p:cNvSpPr>
          <p:nvPr>
            <p:ph type="sldNum" sz="quarter" idx="4294967295"/>
          </p:nvPr>
        </p:nvSpPr>
        <p:spPr bwMode="auto">
          <a:xfrm>
            <a:off x="398463" y="64182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574D"/>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74D"/>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9pPr>
          </a:lstStyle>
          <a:p>
            <a:pPr>
              <a:spcBef>
                <a:spcPct val="0"/>
              </a:spcBef>
              <a:buFontTx/>
              <a:buNone/>
            </a:pPr>
            <a:fld id="{F85E988B-A900-42E3-935C-DDDB329E152F}"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Tree>
    <p:extLst>
      <p:ext uri="{BB962C8B-B14F-4D97-AF65-F5344CB8AC3E}">
        <p14:creationId xmlns:p14="http://schemas.microsoft.com/office/powerpoint/2010/main" val="397764791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solidFill>
                  <a:schemeClr val="accent1"/>
                </a:solidFill>
                <a:ea typeface="+mj-ea"/>
                <a:cs typeface="+mj-cs"/>
              </a:rPr>
              <a:t>Maintaining Accreditation</a:t>
            </a:r>
            <a:r>
              <a:rPr lang="en-US" dirty="0">
                <a:solidFill>
                  <a:schemeClr val="accent1"/>
                </a:solidFill>
                <a:ea typeface="Calibri" panose="020F0502020204030204" pitchFamily="34" charset="0"/>
                <a:cs typeface="Times New Roman" panose="02020603050405020304" pitchFamily="18" charset="0"/>
              </a:rPr>
              <a:t> Effective </a:t>
            </a:r>
            <a:r>
              <a:rPr lang="en-US" dirty="0" smtClean="0">
                <a:solidFill>
                  <a:schemeClr val="accent1"/>
                </a:solidFill>
                <a:ea typeface="Calibri" panose="020F0502020204030204" pitchFamily="34" charset="0"/>
                <a:cs typeface="Times New Roman" panose="02020603050405020304" pitchFamily="18" charset="0"/>
              </a:rPr>
              <a:t>2016 </a:t>
            </a:r>
            <a:endParaRPr lang="en-US" dirty="0">
              <a:solidFill>
                <a:schemeClr val="accent1"/>
              </a:solidFill>
              <a:cs typeface="+mj-cs"/>
            </a:endParaRPr>
          </a:p>
        </p:txBody>
      </p:sp>
      <p:sp>
        <p:nvSpPr>
          <p:cNvPr id="150532" name="Slide Number Placeholder 7"/>
          <p:cNvSpPr>
            <a:spLocks noGrp="1"/>
          </p:cNvSpPr>
          <p:nvPr>
            <p:ph type="sldNum" sz="quarter" idx="4294967295"/>
          </p:nvPr>
        </p:nvSpPr>
        <p:spPr bwMode="auto">
          <a:xfrm>
            <a:off x="398463" y="641826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574D"/>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00574D"/>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00574D"/>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00574D"/>
                </a:solidFill>
                <a:latin typeface="Calibri" panose="020F0502020204030204" pitchFamily="34" charset="0"/>
                <a:ea typeface="MS PGothic" panose="020B0600070205080204" pitchFamily="34" charset="-128"/>
              </a:defRPr>
            </a:lvl9pPr>
          </a:lstStyle>
          <a:p>
            <a:pPr>
              <a:spcBef>
                <a:spcPct val="0"/>
              </a:spcBef>
              <a:buFontTx/>
              <a:buNone/>
            </a:pPr>
            <a:fld id="{6934E754-1A76-4DD7-8E23-75BFC216D5FF}" type="slidenum">
              <a:rPr lang="en-US" altLang="en-US" sz="1000" smtClean="0">
                <a:solidFill>
                  <a:schemeClr val="bg1"/>
                </a:solidFill>
                <a:latin typeface="Times New Roman" panose="02020603050405020304" pitchFamily="18" charset="0"/>
              </a:rPr>
              <a:pPr>
                <a:spcBef>
                  <a:spcPct val="0"/>
                </a:spcBef>
                <a:buFontTx/>
                <a:buNone/>
              </a:pPr>
              <a:t>6</a:t>
            </a:fld>
            <a:endParaRPr lang="en-US" altLang="en-US" sz="1000" smtClean="0">
              <a:solidFill>
                <a:schemeClr val="bg1"/>
              </a:solidFill>
              <a:latin typeface="Times New Roman" panose="02020603050405020304" pitchFamily="18" charset="0"/>
            </a:endParaRPr>
          </a:p>
        </p:txBody>
      </p:sp>
      <p:sp>
        <p:nvSpPr>
          <p:cNvPr id="144389" name="TextBox 5"/>
          <p:cNvSpPr txBox="1">
            <a:spLocks noChangeArrowheads="1"/>
          </p:cNvSpPr>
          <p:nvPr/>
        </p:nvSpPr>
        <p:spPr bwMode="auto">
          <a:xfrm>
            <a:off x="360363" y="1441331"/>
            <a:ext cx="8364537"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spcBef>
                <a:spcPct val="20000"/>
              </a:spcBef>
              <a:buFont typeface="Arial" pitchFamily="34" charset="0"/>
              <a:buChar char="•"/>
              <a:defRPr sz="3200">
                <a:solidFill>
                  <a:srgbClr val="00574D"/>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rgbClr val="00574D"/>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rgbClr val="00574D"/>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rgbClr val="00574D"/>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00574D"/>
                </a:solidFill>
                <a:latin typeface="Calibri" pitchFamily="34" charset="0"/>
                <a:ea typeface="MS PGothic" pitchFamily="34" charset="-128"/>
              </a:defRPr>
            </a:lvl9pPr>
          </a:lstStyle>
          <a:p>
            <a:pPr>
              <a:spcBef>
                <a:spcPts val="0"/>
              </a:spcBef>
              <a:spcAft>
                <a:spcPts val="0"/>
              </a:spcAft>
              <a:defRPr/>
            </a:pPr>
            <a:r>
              <a:rPr lang="en-US" sz="3000" dirty="0">
                <a:latin typeface="+mn-lt"/>
                <a:ea typeface="Calibri" panose="020F0502020204030204" pitchFamily="34" charset="0"/>
                <a:cs typeface="Times New Roman" panose="02020603050405020304" pitchFamily="18" charset="0"/>
              </a:rPr>
              <a:t>A</a:t>
            </a:r>
            <a:r>
              <a:rPr lang="en-US" sz="3000" dirty="0" smtClean="0">
                <a:latin typeface="+mn-lt"/>
                <a:ea typeface="Calibri" panose="020F0502020204030204" pitchFamily="34" charset="0"/>
                <a:cs typeface="Times New Roman" panose="02020603050405020304" pitchFamily="18" charset="0"/>
              </a:rPr>
              <a:t>ny </a:t>
            </a:r>
            <a:r>
              <a:rPr lang="en-US" sz="3000" dirty="0">
                <a:latin typeface="+mn-lt"/>
                <a:ea typeface="Calibri" panose="020F0502020204030204" pitchFamily="34" charset="0"/>
                <a:cs typeface="Times New Roman" panose="02020603050405020304" pitchFamily="18" charset="0"/>
              </a:rPr>
              <a:t>change/revisions to standards </a:t>
            </a:r>
            <a:r>
              <a:rPr lang="en-US" sz="3000" dirty="0" smtClean="0">
                <a:latin typeface="+mn-lt"/>
                <a:ea typeface="Calibri" panose="020F0502020204030204" pitchFamily="34" charset="0"/>
                <a:cs typeface="Times New Roman" panose="02020603050405020304" pitchFamily="18" charset="0"/>
              </a:rPr>
              <a:t>(</a:t>
            </a:r>
            <a:r>
              <a:rPr lang="en-US" sz="3000" dirty="0">
                <a:latin typeface="+mn-lt"/>
                <a:ea typeface="Calibri" panose="020F0502020204030204" pitchFamily="34" charset="0"/>
                <a:cs typeface="Times New Roman" panose="02020603050405020304" pitchFamily="18" charset="0"/>
              </a:rPr>
              <a:t>mandatory or not), </a:t>
            </a:r>
            <a:r>
              <a:rPr lang="en-US" sz="3000" dirty="0" smtClean="0">
                <a:latin typeface="+mn-lt"/>
                <a:ea typeface="Calibri" panose="020F0502020204030204" pitchFamily="34" charset="0"/>
                <a:cs typeface="Times New Roman" panose="02020603050405020304" pitchFamily="18" charset="0"/>
              </a:rPr>
              <a:t>become </a:t>
            </a:r>
            <a:r>
              <a:rPr lang="en-US" sz="3000" dirty="0">
                <a:latin typeface="+mn-lt"/>
                <a:ea typeface="Calibri" panose="020F0502020204030204" pitchFamily="34" charset="0"/>
                <a:cs typeface="Times New Roman" panose="02020603050405020304" pitchFamily="18" charset="0"/>
              </a:rPr>
              <a:t>effective in the next </a:t>
            </a:r>
            <a:r>
              <a:rPr lang="en-US" sz="3000" dirty="0" smtClean="0">
                <a:latin typeface="+mn-lt"/>
                <a:ea typeface="Calibri" panose="020F0502020204030204" pitchFamily="34" charset="0"/>
                <a:cs typeface="Times New Roman" panose="02020603050405020304" pitchFamily="18" charset="0"/>
              </a:rPr>
              <a:t>season</a:t>
            </a:r>
            <a:br>
              <a:rPr lang="en-US" sz="3000" dirty="0" smtClean="0">
                <a:latin typeface="+mn-lt"/>
                <a:ea typeface="Calibri" panose="020F0502020204030204" pitchFamily="34" charset="0"/>
                <a:cs typeface="Times New Roman" panose="02020603050405020304" pitchFamily="18" charset="0"/>
              </a:rPr>
            </a:br>
            <a:r>
              <a:rPr lang="en-US" sz="3000" dirty="0" smtClean="0">
                <a:latin typeface="+mn-lt"/>
                <a:ea typeface="Calibri" panose="020F0502020204030204" pitchFamily="34" charset="0"/>
                <a:cs typeface="Times New Roman" panose="02020603050405020304" pitchFamily="18" charset="0"/>
              </a:rPr>
              <a:t>(In the past, only mandatory standards were                 effective immediately, all other changes/revisions were effective on the camp’s next visit</a:t>
            </a:r>
            <a:r>
              <a:rPr lang="en-US" sz="3000" dirty="0" smtClean="0">
                <a:ea typeface="Calibri" panose="020F0502020204030204" pitchFamily="34" charset="0"/>
                <a:cs typeface="Times New Roman" panose="02020603050405020304" pitchFamily="18" charset="0"/>
              </a:rPr>
              <a:t>. </a:t>
            </a:r>
            <a:r>
              <a:rPr lang="en-US" sz="3000" dirty="0" smtClean="0">
                <a:latin typeface="+mn-lt"/>
                <a:ea typeface="Calibri" panose="020F0502020204030204" pitchFamily="34" charset="0"/>
                <a:cs typeface="Times New Roman" panose="02020603050405020304" pitchFamily="18" charset="0"/>
              </a:rPr>
              <a:t>    </a:t>
            </a:r>
          </a:p>
          <a:p>
            <a:pPr>
              <a:spcBef>
                <a:spcPts val="0"/>
              </a:spcBef>
              <a:spcAft>
                <a:spcPts val="0"/>
              </a:spcAft>
              <a:defRPr/>
            </a:pPr>
            <a:r>
              <a:rPr lang="en-US" sz="3000" dirty="0" smtClean="0">
                <a:latin typeface="+mn-lt"/>
                <a:ea typeface="Calibri" panose="020F0502020204030204" pitchFamily="34" charset="0"/>
                <a:cs typeface="Times New Roman" panose="02020603050405020304" pitchFamily="18" charset="0"/>
              </a:rPr>
              <a:t>As we move to a 5-year visit cycle, potentially waiting 5 years for a camp to come into </a:t>
            </a:r>
            <a:r>
              <a:rPr lang="en-US" sz="3000" dirty="0" smtClean="0">
                <a:latin typeface="+mn-lt"/>
                <a:ea typeface="Calibri" panose="020F0502020204030204" pitchFamily="34" charset="0"/>
                <a:cs typeface="Times New Roman" panose="02020603050405020304" pitchFamily="18" charset="0"/>
              </a:rPr>
              <a:t>compliance with </a:t>
            </a:r>
            <a:r>
              <a:rPr lang="en-US" sz="3000" dirty="0" smtClean="0">
                <a:latin typeface="+mn-lt"/>
                <a:ea typeface="Calibri" panose="020F0502020204030204" pitchFamily="34" charset="0"/>
                <a:cs typeface="Times New Roman" panose="02020603050405020304" pitchFamily="18" charset="0"/>
              </a:rPr>
              <a:t>any standards is too long. </a:t>
            </a:r>
          </a:p>
          <a:p>
            <a:pPr eaLnBrk="1" hangingPunct="1">
              <a:spcBef>
                <a:spcPct val="0"/>
              </a:spcBef>
              <a:defRPr/>
            </a:pPr>
            <a:endParaRPr lang="en-US" altLang="en-US" sz="3100" dirty="0" smtClean="0">
              <a:solidFill>
                <a:schemeClr val="accent2"/>
              </a:solidFill>
              <a:latin typeface="+mn-lt"/>
            </a:endParaRPr>
          </a:p>
        </p:txBody>
      </p:sp>
    </p:spTree>
    <p:custDataLst>
      <p:tags r:id="rId1"/>
    </p:custDataLst>
    <p:extLst>
      <p:ext uri="{BB962C8B-B14F-4D97-AF65-F5344CB8AC3E}">
        <p14:creationId xmlns:p14="http://schemas.microsoft.com/office/powerpoint/2010/main" val="3723478066"/>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New Standards Instructor Course</a:t>
            </a:r>
            <a:endParaRPr lang="en-US" dirty="0">
              <a:solidFill>
                <a:schemeClr val="accent1"/>
              </a:solidFill>
            </a:endParaRPr>
          </a:p>
        </p:txBody>
      </p:sp>
      <p:sp>
        <p:nvSpPr>
          <p:cNvPr id="3" name="Content Placeholder 2"/>
          <p:cNvSpPr>
            <a:spLocks noGrp="1"/>
          </p:cNvSpPr>
          <p:nvPr>
            <p:ph idx="1"/>
          </p:nvPr>
        </p:nvSpPr>
        <p:spPr>
          <a:xfrm>
            <a:off x="522058" y="1355360"/>
            <a:ext cx="8419370" cy="4885783"/>
          </a:xfrm>
        </p:spPr>
        <p:txBody>
          <a:bodyPr>
            <a:noAutofit/>
          </a:bodyPr>
          <a:lstStyle/>
          <a:p>
            <a:pPr marL="0" indent="0">
              <a:buNone/>
            </a:pPr>
            <a:r>
              <a:rPr lang="en-US" sz="2400" b="1" dirty="0" smtClean="0"/>
              <a:t>When:</a:t>
            </a:r>
          </a:p>
          <a:p>
            <a:pPr marL="0" indent="0">
              <a:buNone/>
            </a:pPr>
            <a:r>
              <a:rPr lang="en-US" sz="2400" dirty="0" smtClean="0"/>
              <a:t>December 3 – 5</a:t>
            </a:r>
          </a:p>
          <a:p>
            <a:pPr marL="0" indent="0">
              <a:buNone/>
            </a:pPr>
            <a:r>
              <a:rPr lang="en-US" sz="2400" b="1" dirty="0" smtClean="0"/>
              <a:t>Registration Deadline:</a:t>
            </a:r>
          </a:p>
          <a:p>
            <a:pPr marL="0" indent="0">
              <a:buNone/>
            </a:pPr>
            <a:r>
              <a:rPr lang="en-US" sz="2400" dirty="0" smtClean="0"/>
              <a:t>October 23, 2015</a:t>
            </a:r>
          </a:p>
          <a:p>
            <a:pPr marL="0" indent="0">
              <a:buNone/>
            </a:pPr>
            <a:r>
              <a:rPr lang="en-US" sz="2400" b="1" dirty="0" smtClean="0"/>
              <a:t>Where: </a:t>
            </a:r>
          </a:p>
          <a:p>
            <a:pPr marL="0" indent="0">
              <a:buNone/>
            </a:pPr>
            <a:r>
              <a:rPr lang="en-US" sz="2400" dirty="0" smtClean="0"/>
              <a:t>Briarwood </a:t>
            </a:r>
            <a:r>
              <a:rPr lang="en-US" sz="2400" dirty="0"/>
              <a:t>Retreat Center in Argyle, TX – near Dallas/Fort </a:t>
            </a:r>
            <a:r>
              <a:rPr lang="en-US" sz="2400" dirty="0" smtClean="0"/>
              <a:t>Worth</a:t>
            </a:r>
          </a:p>
          <a:p>
            <a:pPr marL="0" indent="0">
              <a:buNone/>
            </a:pPr>
            <a:endParaRPr lang="en-US" sz="2400" b="1" dirty="0" smtClean="0"/>
          </a:p>
          <a:p>
            <a:pPr marL="0" indent="0">
              <a:buNone/>
            </a:pPr>
            <a:r>
              <a:rPr lang="en-US" sz="2400" b="1" dirty="0" smtClean="0"/>
              <a:t>Job Description and  Application (required) found online:</a:t>
            </a:r>
            <a:endParaRPr lang="en-US" sz="2400" b="1" dirty="0"/>
          </a:p>
          <a:p>
            <a:pPr marL="0" indent="0">
              <a:buNone/>
            </a:pPr>
            <a:r>
              <a:rPr lang="en-US" sz="2400" b="1" dirty="0">
                <a:hlinkClick r:id="rId2"/>
              </a:rPr>
              <a:t>http://</a:t>
            </a:r>
            <a:r>
              <a:rPr lang="en-US" sz="2400" b="1" dirty="0" smtClean="0">
                <a:hlinkClick r:id="rId2"/>
              </a:rPr>
              <a:t>www.acacamps.org/volunteers/standardschairs</a:t>
            </a:r>
            <a:r>
              <a:rPr lang="en-US" sz="2400" b="1" dirty="0" smtClean="0"/>
              <a:t>/ </a:t>
            </a:r>
            <a:endParaRPr lang="en-US" sz="2400" b="1" dirty="0"/>
          </a:p>
          <a:p>
            <a:endParaRPr lang="en-US" sz="2000" dirty="0"/>
          </a:p>
        </p:txBody>
      </p:sp>
      <p:sp>
        <p:nvSpPr>
          <p:cNvPr id="4" name="Footer Placeholder 3"/>
          <p:cNvSpPr>
            <a:spLocks noGrp="1"/>
          </p:cNvSpPr>
          <p:nvPr>
            <p:ph type="ftr" sz="quarter" idx="3"/>
          </p:nvPr>
        </p:nvSpPr>
        <p:spPr/>
        <p:txBody>
          <a:bodyPr/>
          <a:lstStyle/>
          <a:p>
            <a:r>
              <a:rPr lang="en-US" smtClean="0"/>
              <a:t>www.ACAcamps.org</a:t>
            </a:r>
            <a:endParaRPr lang="en-US"/>
          </a:p>
        </p:txBody>
      </p:sp>
    </p:spTree>
    <p:extLst>
      <p:ext uri="{BB962C8B-B14F-4D97-AF65-F5344CB8AC3E}">
        <p14:creationId xmlns:p14="http://schemas.microsoft.com/office/powerpoint/2010/main" val="4029462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57" y="-1"/>
            <a:ext cx="8621943" cy="972900"/>
          </a:xfrm>
        </p:spPr>
        <p:txBody>
          <a:bodyPr/>
          <a:lstStyle/>
          <a:p>
            <a:r>
              <a:rPr lang="en-US" dirty="0" smtClean="0"/>
              <a:t>Final  </a:t>
            </a:r>
            <a:r>
              <a:rPr lang="en-US" sz="3200" dirty="0" smtClean="0">
                <a:solidFill>
                  <a:srgbClr val="FF0000"/>
                </a:solidFill>
              </a:rPr>
              <a:t>Approved </a:t>
            </a:r>
            <a:r>
              <a:rPr lang="en-US" dirty="0" smtClean="0"/>
              <a:t>Score Reports Due to ACA, Inc.</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053" y="1355725"/>
            <a:ext cx="4062531" cy="4362450"/>
          </a:xfrm>
        </p:spPr>
      </p:pic>
      <p:sp>
        <p:nvSpPr>
          <p:cNvPr id="4" name="Footer Placeholder 3"/>
          <p:cNvSpPr>
            <a:spLocks noGrp="1"/>
          </p:cNvSpPr>
          <p:nvPr>
            <p:ph type="ftr" sz="quarter" idx="3"/>
          </p:nvPr>
        </p:nvSpPr>
        <p:spPr/>
        <p:txBody>
          <a:bodyPr/>
          <a:lstStyle/>
          <a:p>
            <a:r>
              <a:rPr lang="en-US" smtClean="0"/>
              <a:t>www.ACAcamps.org</a:t>
            </a:r>
            <a:endParaRPr lang="en-US"/>
          </a:p>
        </p:txBody>
      </p:sp>
      <p:sp>
        <p:nvSpPr>
          <p:cNvPr id="6" name="TextBox 5"/>
          <p:cNvSpPr txBox="1"/>
          <p:nvPr/>
        </p:nvSpPr>
        <p:spPr>
          <a:xfrm>
            <a:off x="3545633" y="3396343"/>
            <a:ext cx="2556587" cy="1862048"/>
          </a:xfrm>
          <a:prstGeom prst="rect">
            <a:avLst/>
          </a:prstGeom>
          <a:solidFill>
            <a:schemeClr val="bg1"/>
          </a:solidFill>
        </p:spPr>
        <p:txBody>
          <a:bodyPr wrap="square" rtlCol="0">
            <a:spAutoFit/>
          </a:bodyPr>
          <a:lstStyle/>
          <a:p>
            <a:pPr algn="ctr"/>
            <a:r>
              <a:rPr lang="en-US" sz="11500" b="1" dirty="0" smtClean="0">
                <a:solidFill>
                  <a:srgbClr val="FF0000"/>
                </a:solidFill>
                <a:latin typeface="Helvetica Light"/>
                <a:cs typeface="Helvetica Light"/>
              </a:rPr>
              <a:t>31</a:t>
            </a:r>
            <a:endParaRPr lang="en-US" sz="11500" b="1" dirty="0" smtClean="0">
              <a:solidFill>
                <a:srgbClr val="FF0000"/>
              </a:solidFill>
              <a:latin typeface="Helvetica Light"/>
              <a:cs typeface="Helvetica Light"/>
            </a:endParaRPr>
          </a:p>
        </p:txBody>
      </p:sp>
      <p:sp>
        <p:nvSpPr>
          <p:cNvPr id="7" name="TextBox 6"/>
          <p:cNvSpPr txBox="1"/>
          <p:nvPr/>
        </p:nvSpPr>
        <p:spPr>
          <a:xfrm>
            <a:off x="354563" y="2724539"/>
            <a:ext cx="1922106" cy="707886"/>
          </a:xfrm>
          <a:prstGeom prst="rect">
            <a:avLst/>
          </a:prstGeom>
          <a:noFill/>
        </p:spPr>
        <p:txBody>
          <a:bodyPr wrap="square" rtlCol="0">
            <a:spAutoFit/>
          </a:bodyPr>
          <a:lstStyle/>
          <a:p>
            <a:pPr algn="ctr"/>
            <a:r>
              <a:rPr lang="en-US" sz="4000" b="1" dirty="0" smtClean="0">
                <a:solidFill>
                  <a:schemeClr val="accent5"/>
                </a:solidFill>
                <a:latin typeface="Helvetica Light"/>
                <a:cs typeface="Helvetica Light"/>
              </a:rPr>
              <a:t>2015</a:t>
            </a:r>
            <a:endParaRPr lang="en-US" sz="4000" b="1" dirty="0" smtClean="0">
              <a:solidFill>
                <a:schemeClr val="accent5"/>
              </a:solidFill>
              <a:latin typeface="Helvetica Light"/>
              <a:cs typeface="Helvetica Light"/>
            </a:endParaRPr>
          </a:p>
        </p:txBody>
      </p:sp>
    </p:spTree>
    <p:extLst>
      <p:ext uri="{BB962C8B-B14F-4D97-AF65-F5344CB8AC3E}">
        <p14:creationId xmlns:p14="http://schemas.microsoft.com/office/powerpoint/2010/main" val="43982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57" y="-1"/>
            <a:ext cx="8621943" cy="972900"/>
          </a:xfrm>
        </p:spPr>
        <p:txBody>
          <a:bodyPr/>
          <a:lstStyle/>
          <a:p>
            <a:r>
              <a:rPr lang="en-US" dirty="0" smtClean="0"/>
              <a:t>Final  </a:t>
            </a:r>
            <a:r>
              <a:rPr lang="en-US" sz="3200" dirty="0" smtClean="0">
                <a:solidFill>
                  <a:srgbClr val="FF0000"/>
                </a:solidFill>
              </a:rPr>
              <a:t>Approved </a:t>
            </a:r>
            <a:r>
              <a:rPr lang="en-US" dirty="0" smtClean="0"/>
              <a:t>Score Reports Due to ACA, Inc.</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163" y="1512810"/>
            <a:ext cx="4062531" cy="4362450"/>
          </a:xfrm>
        </p:spPr>
      </p:pic>
      <p:sp>
        <p:nvSpPr>
          <p:cNvPr id="4" name="Footer Placeholder 3"/>
          <p:cNvSpPr>
            <a:spLocks noGrp="1"/>
          </p:cNvSpPr>
          <p:nvPr>
            <p:ph type="ftr" sz="quarter" idx="3"/>
          </p:nvPr>
        </p:nvSpPr>
        <p:spPr/>
        <p:txBody>
          <a:bodyPr/>
          <a:lstStyle/>
          <a:p>
            <a:r>
              <a:rPr lang="en-US" smtClean="0"/>
              <a:t>www.ACAcamps.org</a:t>
            </a:r>
            <a:endParaRPr lang="en-US"/>
          </a:p>
        </p:txBody>
      </p:sp>
      <p:sp>
        <p:nvSpPr>
          <p:cNvPr id="6" name="TextBox 5"/>
          <p:cNvSpPr txBox="1"/>
          <p:nvPr/>
        </p:nvSpPr>
        <p:spPr>
          <a:xfrm>
            <a:off x="4310743" y="3528115"/>
            <a:ext cx="2593910" cy="2210783"/>
          </a:xfrm>
          <a:prstGeom prst="rect">
            <a:avLst/>
          </a:prstGeom>
          <a:solidFill>
            <a:schemeClr val="bg1"/>
          </a:solidFill>
        </p:spPr>
        <p:txBody>
          <a:bodyPr wrap="square" rtlCol="0">
            <a:spAutoFit/>
          </a:bodyPr>
          <a:lstStyle/>
          <a:p>
            <a:pPr algn="ctr"/>
            <a:r>
              <a:rPr lang="en-US" sz="13800" b="1" dirty="0" smtClean="0">
                <a:solidFill>
                  <a:srgbClr val="FF0000"/>
                </a:solidFill>
                <a:latin typeface="Helvetica Light"/>
                <a:cs typeface="Helvetica Light"/>
              </a:rPr>
              <a:t>10</a:t>
            </a:r>
            <a:endParaRPr lang="en-US" sz="13800" b="1" dirty="0" smtClean="0">
              <a:solidFill>
                <a:srgbClr val="FF0000"/>
              </a:solidFill>
              <a:latin typeface="Helvetica Light"/>
              <a:cs typeface="Helvetica Light"/>
            </a:endParaRPr>
          </a:p>
        </p:txBody>
      </p:sp>
      <p:sp>
        <p:nvSpPr>
          <p:cNvPr id="7" name="TextBox 6"/>
          <p:cNvSpPr txBox="1"/>
          <p:nvPr/>
        </p:nvSpPr>
        <p:spPr>
          <a:xfrm>
            <a:off x="354562" y="2724539"/>
            <a:ext cx="2052735" cy="1938992"/>
          </a:xfrm>
          <a:prstGeom prst="rect">
            <a:avLst/>
          </a:prstGeom>
          <a:noFill/>
        </p:spPr>
        <p:txBody>
          <a:bodyPr wrap="square" rtlCol="0">
            <a:spAutoFit/>
          </a:bodyPr>
          <a:lstStyle/>
          <a:p>
            <a:pPr algn="ctr"/>
            <a:r>
              <a:rPr lang="en-US" sz="4000" b="1" dirty="0" smtClean="0">
                <a:solidFill>
                  <a:schemeClr val="accent5"/>
                </a:solidFill>
                <a:latin typeface="Helvetica Light"/>
                <a:cs typeface="Helvetica Light"/>
              </a:rPr>
              <a:t>2016</a:t>
            </a:r>
          </a:p>
          <a:p>
            <a:pPr algn="ctr"/>
            <a:r>
              <a:rPr lang="en-US" sz="4000" b="1" dirty="0" smtClean="0">
                <a:solidFill>
                  <a:schemeClr val="accent5"/>
                </a:solidFill>
                <a:latin typeface="Helvetica Light"/>
                <a:cs typeface="Helvetica Light"/>
              </a:rPr>
              <a:t>and Beyond</a:t>
            </a:r>
            <a:endParaRPr lang="en-US" sz="4000" b="1" dirty="0" smtClean="0">
              <a:solidFill>
                <a:schemeClr val="accent5"/>
              </a:solidFill>
              <a:latin typeface="Helvetica Light"/>
              <a:cs typeface="Helvetica Light"/>
            </a:endParaRPr>
          </a:p>
        </p:txBody>
      </p:sp>
    </p:spTree>
    <p:extLst>
      <p:ext uri="{BB962C8B-B14F-4D97-AF65-F5344CB8AC3E}">
        <p14:creationId xmlns:p14="http://schemas.microsoft.com/office/powerpoint/2010/main" val="15349435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ACA Association Theme_Master">
  <a:themeElements>
    <a:clrScheme name="ACA Custom Colors">
      <a:dk1>
        <a:srgbClr val="282828"/>
      </a:dk1>
      <a:lt1>
        <a:sysClr val="window" lastClr="FFFFFF"/>
      </a:lt1>
      <a:dk2>
        <a:srgbClr val="898B90"/>
      </a:dk2>
      <a:lt2>
        <a:srgbClr val="5E5E5E"/>
      </a:lt2>
      <a:accent1>
        <a:srgbClr val="005596"/>
      </a:accent1>
      <a:accent2>
        <a:srgbClr val="A30046"/>
      </a:accent2>
      <a:accent3>
        <a:srgbClr val="FDB913"/>
      </a:accent3>
      <a:accent4>
        <a:srgbClr val="00AE9E"/>
      </a:accent4>
      <a:accent5>
        <a:srgbClr val="007161"/>
      </a:accent5>
      <a:accent6>
        <a:srgbClr val="000000"/>
      </a:accent6>
      <a:hlink>
        <a:srgbClr val="994691"/>
      </a:hlink>
      <a:folHlink>
        <a:srgbClr val="9F6D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ACA Template_wo_Accreditation Logo_Final_Ver 3" id="{B8931766-4888-4197-B57D-BBF3DFC40585}" vid="{E2AE4130-C78C-448F-AB06-CD6430E0F288}"/>
    </a:ext>
  </a:extLst>
</a:theme>
</file>

<file path=ppt/theme/theme2.xml><?xml version="1.0" encoding="utf-8"?>
<a:theme xmlns:a="http://schemas.openxmlformats.org/drawingml/2006/main" name="1_ACA _NO LOGO_Theme_Master">
  <a:themeElements>
    <a:clrScheme name="ACA Custom Colors">
      <a:dk1>
        <a:srgbClr val="282828"/>
      </a:dk1>
      <a:lt1>
        <a:sysClr val="window" lastClr="FFFFFF"/>
      </a:lt1>
      <a:dk2>
        <a:srgbClr val="898B90"/>
      </a:dk2>
      <a:lt2>
        <a:srgbClr val="5E5E5E"/>
      </a:lt2>
      <a:accent1>
        <a:srgbClr val="005596"/>
      </a:accent1>
      <a:accent2>
        <a:srgbClr val="A30046"/>
      </a:accent2>
      <a:accent3>
        <a:srgbClr val="FDB913"/>
      </a:accent3>
      <a:accent4>
        <a:srgbClr val="00AE9E"/>
      </a:accent4>
      <a:accent5>
        <a:srgbClr val="007161"/>
      </a:accent5>
      <a:accent6>
        <a:srgbClr val="000000"/>
      </a:accent6>
      <a:hlink>
        <a:srgbClr val="994691"/>
      </a:hlink>
      <a:folHlink>
        <a:srgbClr val="9F6D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ACA Template_wo_Accreditation Logo_Final_Ver 3" id="{B8931766-4888-4197-B57D-BBF3DFC40585}" vid="{CA5A5635-6C17-4C86-A958-415C1AF0C2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27879</TotalTime>
  <Words>446</Words>
  <Application>Microsoft Office PowerPoint</Application>
  <PresentationFormat>On-screen Show (4:3)</PresentationFormat>
  <Paragraphs>106</Paragraphs>
  <Slides>10</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MS PGothic</vt:lpstr>
      <vt:lpstr>Arial</vt:lpstr>
      <vt:lpstr>Arial Black</vt:lpstr>
      <vt:lpstr>Arial Narrow</vt:lpstr>
      <vt:lpstr>Calibri</vt:lpstr>
      <vt:lpstr>Helvetica</vt:lpstr>
      <vt:lpstr>Helvetica Light</vt:lpstr>
      <vt:lpstr>Symbol</vt:lpstr>
      <vt:lpstr>Times New Roman</vt:lpstr>
      <vt:lpstr>2_ACA Association Theme_Master</vt:lpstr>
      <vt:lpstr>1_ACA _NO LOGO_Theme_Master</vt:lpstr>
      <vt:lpstr>News Flash</vt:lpstr>
      <vt:lpstr>A New Standard - HR.8.B </vt:lpstr>
      <vt:lpstr>Courses Updated</vt:lpstr>
      <vt:lpstr>Missed Mandatory Standards   Starting Summer 2016 </vt:lpstr>
      <vt:lpstr>Missed Mandatory Standards   Starting Summer 2016 </vt:lpstr>
      <vt:lpstr>Maintaining Accreditation Effective 2016 </vt:lpstr>
      <vt:lpstr>New Standards Instructor Course</vt:lpstr>
      <vt:lpstr>Final  Approved Score Reports Due to ACA, Inc.</vt:lpstr>
      <vt:lpstr>Final  Approved Score Reports Due to ACA, Inc.</vt:lpstr>
      <vt:lpstr>Evaluations Educate Too</vt:lpstr>
    </vt:vector>
  </TitlesOfParts>
  <Company>Grey Healthcare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Kneile</dc:creator>
  <cp:lastModifiedBy>Kim Brosnan</cp:lastModifiedBy>
  <cp:revision>467</cp:revision>
  <dcterms:created xsi:type="dcterms:W3CDTF">2013-09-16T04:02:48Z</dcterms:created>
  <dcterms:modified xsi:type="dcterms:W3CDTF">2015-10-08T23:12:04Z</dcterms:modified>
</cp:coreProperties>
</file>