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2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1" r:id="rId1"/>
    <p:sldMasterId id="2147483648" r:id="rId2"/>
    <p:sldMasterId id="2147483703" r:id="rId3"/>
  </p:sldMasterIdLst>
  <p:notesMasterIdLst>
    <p:notesMasterId r:id="rId16"/>
  </p:notesMasterIdLst>
  <p:handoutMasterIdLst>
    <p:handoutMasterId r:id="rId17"/>
  </p:handoutMasterIdLst>
  <p:sldIdLst>
    <p:sldId id="490" r:id="rId4"/>
    <p:sldId id="491" r:id="rId5"/>
    <p:sldId id="492" r:id="rId6"/>
    <p:sldId id="493" r:id="rId7"/>
    <p:sldId id="494" r:id="rId8"/>
    <p:sldId id="495" r:id="rId9"/>
    <p:sldId id="496" r:id="rId10"/>
    <p:sldId id="497" r:id="rId11"/>
    <p:sldId id="498" r:id="rId12"/>
    <p:sldId id="499" r:id="rId13"/>
    <p:sldId id="500" r:id="rId14"/>
    <p:sldId id="50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08">
          <p15:clr>
            <a:srgbClr val="A4A3A4"/>
          </p15:clr>
        </p15:guide>
        <p15:guide id="2" orient="horz" pos="2136" userDrawn="1">
          <p15:clr>
            <a:srgbClr val="A4A3A4"/>
          </p15:clr>
        </p15:guide>
        <p15:guide id="3" orient="horz" pos="864" userDrawn="1">
          <p15:clr>
            <a:srgbClr val="A4A3A4"/>
          </p15:clr>
        </p15:guide>
        <p15:guide id="4" orient="horz" pos="1896" userDrawn="1">
          <p15:clr>
            <a:srgbClr val="A4A3A4"/>
          </p15:clr>
        </p15:guide>
        <p15:guide id="5" pos="744" userDrawn="1">
          <p15:clr>
            <a:srgbClr val="A4A3A4"/>
          </p15:clr>
        </p15:guide>
        <p15:guide id="6" pos="5496" userDrawn="1">
          <p15:clr>
            <a:srgbClr val="A4A3A4"/>
          </p15:clr>
        </p15:guide>
        <p15:guide id="7" pos="5463">
          <p15:clr>
            <a:srgbClr val="A4A3A4"/>
          </p15:clr>
        </p15:guide>
        <p15:guide id="8" pos="1937">
          <p15:clr>
            <a:srgbClr val="A4A3A4"/>
          </p15:clr>
        </p15:guide>
        <p15:guide id="9" pos="5183">
          <p15:clr>
            <a:srgbClr val="A4A3A4"/>
          </p15:clr>
        </p15:guide>
        <p15:guide id="10" pos="3039">
          <p15:clr>
            <a:srgbClr val="A4A3A4"/>
          </p15:clr>
        </p15:guide>
        <p15:guide id="11" pos="27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4417"/>
    <a:srgbClr val="282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26" autoAdjust="0"/>
    <p:restoredTop sz="99830" autoAdjust="0"/>
  </p:normalViewPr>
  <p:slideViewPr>
    <p:cSldViewPr snapToGrid="0" snapToObjects="1">
      <p:cViewPr varScale="1">
        <p:scale>
          <a:sx n="78" d="100"/>
          <a:sy n="78" d="100"/>
        </p:scale>
        <p:origin x="186" y="90"/>
      </p:cViewPr>
      <p:guideLst>
        <p:guide orient="horz" pos="3708"/>
        <p:guide orient="horz" pos="2136"/>
        <p:guide orient="horz" pos="864"/>
        <p:guide orient="horz" pos="1896"/>
        <p:guide pos="744"/>
        <p:guide pos="5496"/>
        <p:guide pos="5463"/>
        <p:guide pos="1937"/>
        <p:guide pos="5183"/>
        <p:guide pos="3039"/>
        <p:guide pos="271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1BBF5-7AE8-6140-8FCB-64145DBCB292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C4857-124F-3549-8B5B-B1E6DAADE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8032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6717C-72B7-4C4D-8678-29DF5824176A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82ACD-7B1D-47EF-921B-877BD8815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757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p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 rot="5400000">
            <a:off x="2026729" y="4872149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Oval 10"/>
          <p:cNvSpPr/>
          <p:nvPr userDrawn="1"/>
        </p:nvSpPr>
        <p:spPr>
          <a:xfrm rot="5400000">
            <a:off x="1942584" y="6128874"/>
            <a:ext cx="409629" cy="409629"/>
          </a:xfrm>
          <a:prstGeom prst="ellipse">
            <a:avLst/>
          </a:prstGeom>
          <a:solidFill>
            <a:schemeClr val="accent2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Oval 11"/>
          <p:cNvSpPr/>
          <p:nvPr userDrawn="1"/>
        </p:nvSpPr>
        <p:spPr>
          <a:xfrm rot="5400000">
            <a:off x="1333337" y="4712299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Oval 13"/>
          <p:cNvSpPr/>
          <p:nvPr userDrawn="1"/>
        </p:nvSpPr>
        <p:spPr>
          <a:xfrm rot="5400000">
            <a:off x="912804" y="5705038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Oval 15"/>
          <p:cNvSpPr/>
          <p:nvPr userDrawn="1"/>
        </p:nvSpPr>
        <p:spPr>
          <a:xfrm rot="5400000">
            <a:off x="1346760" y="5165725"/>
            <a:ext cx="595824" cy="595824"/>
          </a:xfrm>
          <a:prstGeom prst="ellipse">
            <a:avLst/>
          </a:prstGeom>
          <a:solidFill>
            <a:schemeClr val="accent1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Oval 16"/>
          <p:cNvSpPr/>
          <p:nvPr userDrawn="1"/>
        </p:nvSpPr>
        <p:spPr>
          <a:xfrm rot="5400000">
            <a:off x="1427458" y="5979918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 userDrawn="1"/>
        </p:nvSpPr>
        <p:spPr>
          <a:xfrm rot="5400000">
            <a:off x="1527132" y="6381290"/>
            <a:ext cx="319496" cy="595824"/>
          </a:xfrm>
          <a:custGeom>
            <a:avLst/>
            <a:gdLst>
              <a:gd name="connsiteX0" fmla="*/ 0 w 319496"/>
              <a:gd name="connsiteY0" fmla="*/ 297912 h 595824"/>
              <a:gd name="connsiteX1" fmla="*/ 297912 w 319496"/>
              <a:gd name="connsiteY1" fmla="*/ 0 h 595824"/>
              <a:gd name="connsiteX2" fmla="*/ 319496 w 319496"/>
              <a:gd name="connsiteY2" fmla="*/ 2176 h 595824"/>
              <a:gd name="connsiteX3" fmla="*/ 319496 w 319496"/>
              <a:gd name="connsiteY3" fmla="*/ 593648 h 595824"/>
              <a:gd name="connsiteX4" fmla="*/ 297912 w 319496"/>
              <a:gd name="connsiteY4" fmla="*/ 595824 h 595824"/>
              <a:gd name="connsiteX5" fmla="*/ 0 w 319496"/>
              <a:gd name="connsiteY5" fmla="*/ 297912 h 595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9496" h="595824">
                <a:moveTo>
                  <a:pt x="0" y="297912"/>
                </a:moveTo>
                <a:cubicBezTo>
                  <a:pt x="0" y="133380"/>
                  <a:pt x="133380" y="0"/>
                  <a:pt x="297912" y="0"/>
                </a:cubicBezTo>
                <a:lnTo>
                  <a:pt x="319496" y="2176"/>
                </a:lnTo>
                <a:lnTo>
                  <a:pt x="319496" y="593648"/>
                </a:lnTo>
                <a:lnTo>
                  <a:pt x="297912" y="595824"/>
                </a:lnTo>
                <a:cubicBezTo>
                  <a:pt x="133380" y="595824"/>
                  <a:pt x="0" y="462444"/>
                  <a:pt x="0" y="297912"/>
                </a:cubicBezTo>
                <a:close/>
              </a:path>
            </a:pathLst>
          </a:cu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Oval 18"/>
          <p:cNvSpPr/>
          <p:nvPr userDrawn="1"/>
        </p:nvSpPr>
        <p:spPr>
          <a:xfrm rot="5400000">
            <a:off x="879022" y="6230163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Oval 19"/>
          <p:cNvSpPr/>
          <p:nvPr userDrawn="1"/>
        </p:nvSpPr>
        <p:spPr>
          <a:xfrm rot="5400000">
            <a:off x="512605" y="4995763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Oval 20"/>
          <p:cNvSpPr/>
          <p:nvPr userDrawn="1"/>
        </p:nvSpPr>
        <p:spPr>
          <a:xfrm rot="5400000">
            <a:off x="329387" y="5565072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Oval 21"/>
          <p:cNvSpPr/>
          <p:nvPr userDrawn="1"/>
        </p:nvSpPr>
        <p:spPr>
          <a:xfrm rot="5400000">
            <a:off x="956491" y="4596113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Oval 22"/>
          <p:cNvSpPr/>
          <p:nvPr userDrawn="1"/>
        </p:nvSpPr>
        <p:spPr>
          <a:xfrm rot="5400000">
            <a:off x="149050" y="6128875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Oval 23"/>
          <p:cNvSpPr/>
          <p:nvPr userDrawn="1"/>
        </p:nvSpPr>
        <p:spPr>
          <a:xfrm rot="5400000">
            <a:off x="172942" y="5090854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Oval 24"/>
          <p:cNvSpPr/>
          <p:nvPr userDrawn="1"/>
        </p:nvSpPr>
        <p:spPr>
          <a:xfrm rot="5400000">
            <a:off x="2166052" y="5425266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Oval 25"/>
          <p:cNvSpPr/>
          <p:nvPr userDrawn="1"/>
        </p:nvSpPr>
        <p:spPr>
          <a:xfrm rot="16200000">
            <a:off x="566968" y="6584628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Oval 26"/>
          <p:cNvSpPr/>
          <p:nvPr userDrawn="1"/>
        </p:nvSpPr>
        <p:spPr>
          <a:xfrm rot="5400000">
            <a:off x="1333337" y="1290564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Oval 27"/>
          <p:cNvSpPr/>
          <p:nvPr userDrawn="1"/>
        </p:nvSpPr>
        <p:spPr>
          <a:xfrm rot="5400000">
            <a:off x="1698280" y="1975228"/>
            <a:ext cx="260673" cy="260673"/>
          </a:xfrm>
          <a:prstGeom prst="ellipse">
            <a:avLst/>
          </a:prstGeom>
          <a:solidFill>
            <a:schemeClr val="tx1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Oval 28"/>
          <p:cNvSpPr/>
          <p:nvPr userDrawn="1"/>
        </p:nvSpPr>
        <p:spPr>
          <a:xfrm rot="16200000">
            <a:off x="1910544" y="1598160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Oval 29"/>
          <p:cNvSpPr/>
          <p:nvPr userDrawn="1"/>
        </p:nvSpPr>
        <p:spPr>
          <a:xfrm rot="16200000">
            <a:off x="1983532" y="1011272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Oval 30"/>
          <p:cNvSpPr/>
          <p:nvPr userDrawn="1"/>
        </p:nvSpPr>
        <p:spPr>
          <a:xfrm rot="16200000">
            <a:off x="1582095" y="795285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Oval 31"/>
          <p:cNvSpPr/>
          <p:nvPr userDrawn="1"/>
        </p:nvSpPr>
        <p:spPr>
          <a:xfrm rot="16200000">
            <a:off x="1436118" y="320861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Oval 32"/>
          <p:cNvSpPr/>
          <p:nvPr userDrawn="1"/>
        </p:nvSpPr>
        <p:spPr>
          <a:xfrm rot="16200000">
            <a:off x="887409" y="1420900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4" name="Oval 33"/>
          <p:cNvSpPr/>
          <p:nvPr userDrawn="1"/>
        </p:nvSpPr>
        <p:spPr>
          <a:xfrm rot="16200000">
            <a:off x="1910544" y="130197"/>
            <a:ext cx="670302" cy="670302"/>
          </a:xfrm>
          <a:prstGeom prst="ellipse">
            <a:avLst/>
          </a:prstGeom>
          <a:solidFill>
            <a:srgbClr val="A30046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5" name="Oval 34"/>
          <p:cNvSpPr/>
          <p:nvPr userDrawn="1"/>
        </p:nvSpPr>
        <p:spPr>
          <a:xfrm rot="5400000">
            <a:off x="336088" y="2107800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4" name="Freeform 63"/>
          <p:cNvSpPr/>
          <p:nvPr userDrawn="1"/>
        </p:nvSpPr>
        <p:spPr>
          <a:xfrm rot="5400000">
            <a:off x="-60789" y="565396"/>
            <a:ext cx="595824" cy="459777"/>
          </a:xfrm>
          <a:custGeom>
            <a:avLst/>
            <a:gdLst>
              <a:gd name="connsiteX0" fmla="*/ 0 w 595824"/>
              <a:gd name="connsiteY0" fmla="*/ 297912 h 459777"/>
              <a:gd name="connsiteX1" fmla="*/ 297912 w 595824"/>
              <a:gd name="connsiteY1" fmla="*/ 0 h 459777"/>
              <a:gd name="connsiteX2" fmla="*/ 595824 w 595824"/>
              <a:gd name="connsiteY2" fmla="*/ 297912 h 459777"/>
              <a:gd name="connsiteX3" fmla="*/ 572413 w 595824"/>
              <a:gd name="connsiteY3" fmla="*/ 413873 h 459777"/>
              <a:gd name="connsiteX4" fmla="*/ 547497 w 595824"/>
              <a:gd name="connsiteY4" fmla="*/ 459777 h 459777"/>
              <a:gd name="connsiteX5" fmla="*/ 48328 w 595824"/>
              <a:gd name="connsiteY5" fmla="*/ 459777 h 459777"/>
              <a:gd name="connsiteX6" fmla="*/ 23411 w 595824"/>
              <a:gd name="connsiteY6" fmla="*/ 413873 h 459777"/>
              <a:gd name="connsiteX7" fmla="*/ 0 w 595824"/>
              <a:gd name="connsiteY7" fmla="*/ 297912 h 459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5824" h="459777">
                <a:moveTo>
                  <a:pt x="0" y="297912"/>
                </a:moveTo>
                <a:cubicBezTo>
                  <a:pt x="0" y="133380"/>
                  <a:pt x="133380" y="0"/>
                  <a:pt x="297912" y="0"/>
                </a:cubicBezTo>
                <a:cubicBezTo>
                  <a:pt x="462444" y="0"/>
                  <a:pt x="595824" y="133380"/>
                  <a:pt x="595824" y="297912"/>
                </a:cubicBezTo>
                <a:cubicBezTo>
                  <a:pt x="595824" y="339045"/>
                  <a:pt x="587488" y="378231"/>
                  <a:pt x="572413" y="413873"/>
                </a:cubicBezTo>
                <a:lnTo>
                  <a:pt x="547497" y="459777"/>
                </a:lnTo>
                <a:lnTo>
                  <a:pt x="48328" y="459777"/>
                </a:lnTo>
                <a:lnTo>
                  <a:pt x="23411" y="413873"/>
                </a:lnTo>
                <a:cubicBezTo>
                  <a:pt x="8336" y="378231"/>
                  <a:pt x="0" y="339045"/>
                  <a:pt x="0" y="297912"/>
                </a:cubicBezTo>
                <a:close/>
              </a:path>
            </a:pathLst>
          </a:custGeom>
          <a:solidFill>
            <a:srgbClr val="005596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7" name="Oval 36"/>
          <p:cNvSpPr/>
          <p:nvPr userDrawn="1"/>
        </p:nvSpPr>
        <p:spPr>
          <a:xfrm rot="16200000">
            <a:off x="548352" y="1730732"/>
            <a:ext cx="260673" cy="260673"/>
          </a:xfrm>
          <a:prstGeom prst="ellipse">
            <a:avLst/>
          </a:prstGeom>
          <a:solidFill>
            <a:srgbClr val="282828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8" name="Oval 37"/>
          <p:cNvSpPr/>
          <p:nvPr userDrawn="1"/>
        </p:nvSpPr>
        <p:spPr>
          <a:xfrm rot="16200000">
            <a:off x="866373" y="2062146"/>
            <a:ext cx="409629" cy="409629"/>
          </a:xfrm>
          <a:prstGeom prst="ellipse">
            <a:avLst/>
          </a:prstGeom>
          <a:solidFill>
            <a:schemeClr val="accent5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9" name="Oval 38"/>
          <p:cNvSpPr/>
          <p:nvPr userDrawn="1"/>
        </p:nvSpPr>
        <p:spPr>
          <a:xfrm rot="16200000">
            <a:off x="400858" y="1018541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" name="Oval 39"/>
          <p:cNvSpPr/>
          <p:nvPr userDrawn="1"/>
        </p:nvSpPr>
        <p:spPr>
          <a:xfrm rot="16200000">
            <a:off x="336238" y="154149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Oval 40"/>
          <p:cNvSpPr/>
          <p:nvPr userDrawn="1"/>
        </p:nvSpPr>
        <p:spPr>
          <a:xfrm rot="16200000">
            <a:off x="210087" y="1474015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2" name="Oval 41"/>
          <p:cNvSpPr/>
          <p:nvPr userDrawn="1"/>
        </p:nvSpPr>
        <p:spPr>
          <a:xfrm rot="16200000">
            <a:off x="2139388" y="2150434"/>
            <a:ext cx="409629" cy="409629"/>
          </a:xfrm>
          <a:prstGeom prst="ellipse">
            <a:avLst/>
          </a:prstGeom>
          <a:solidFill>
            <a:schemeClr val="accent1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3" name="Oval 42"/>
          <p:cNvSpPr/>
          <p:nvPr userDrawn="1"/>
        </p:nvSpPr>
        <p:spPr>
          <a:xfrm rot="16200000">
            <a:off x="919354" y="64346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4" name="Oval 43"/>
          <p:cNvSpPr/>
          <p:nvPr userDrawn="1"/>
        </p:nvSpPr>
        <p:spPr>
          <a:xfrm rot="16200000">
            <a:off x="2347333" y="1607774"/>
            <a:ext cx="260673" cy="260673"/>
          </a:xfrm>
          <a:prstGeom prst="ellipse">
            <a:avLst/>
          </a:prstGeom>
          <a:solidFill>
            <a:srgbClr val="282828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5" name="Oval 44"/>
          <p:cNvSpPr/>
          <p:nvPr userDrawn="1"/>
        </p:nvSpPr>
        <p:spPr>
          <a:xfrm rot="16200000">
            <a:off x="667112" y="441549"/>
            <a:ext cx="539966" cy="545115"/>
          </a:xfrm>
          <a:prstGeom prst="ellipse">
            <a:avLst/>
          </a:prstGeom>
          <a:solidFill>
            <a:schemeClr val="accent3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6" name="Rectangle 45"/>
          <p:cNvSpPr/>
          <p:nvPr userDrawn="1"/>
        </p:nvSpPr>
        <p:spPr>
          <a:xfrm>
            <a:off x="-28855" y="2368473"/>
            <a:ext cx="9172855" cy="2227640"/>
          </a:xfrm>
          <a:prstGeom prst="rect">
            <a:avLst/>
          </a:prstGeom>
          <a:solidFill>
            <a:srgbClr val="A3004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 userDrawn="1"/>
        </p:nvSpPr>
        <p:spPr>
          <a:xfrm rot="5400000">
            <a:off x="1476336" y="2413160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8" name="Oval 47"/>
          <p:cNvSpPr/>
          <p:nvPr userDrawn="1"/>
        </p:nvSpPr>
        <p:spPr>
          <a:xfrm rot="5400000">
            <a:off x="1958953" y="3734199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9" name="Oval 48"/>
          <p:cNvSpPr/>
          <p:nvPr userDrawn="1"/>
        </p:nvSpPr>
        <p:spPr>
          <a:xfrm rot="5400000">
            <a:off x="1288651" y="3033562"/>
            <a:ext cx="670302" cy="670302"/>
          </a:xfrm>
          <a:prstGeom prst="ellipse">
            <a:avLst/>
          </a:prstGeom>
          <a:solidFill>
            <a:schemeClr val="accent1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0" name="Oval 49"/>
          <p:cNvSpPr/>
          <p:nvPr userDrawn="1"/>
        </p:nvSpPr>
        <p:spPr>
          <a:xfrm rot="5400000">
            <a:off x="-2291" y="4153803"/>
            <a:ext cx="260673" cy="260673"/>
          </a:xfrm>
          <a:prstGeom prst="ellipse">
            <a:avLst/>
          </a:prstGeom>
          <a:solidFill>
            <a:schemeClr val="accent1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1" name="Oval 50"/>
          <p:cNvSpPr/>
          <p:nvPr userDrawn="1"/>
        </p:nvSpPr>
        <p:spPr>
          <a:xfrm rot="16200000">
            <a:off x="992884" y="2686400"/>
            <a:ext cx="260673" cy="260673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accent2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2" name="Oval 51"/>
          <p:cNvSpPr/>
          <p:nvPr userDrawn="1"/>
        </p:nvSpPr>
        <p:spPr>
          <a:xfrm rot="16200000">
            <a:off x="2005621" y="2738640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3" name="Oval 52"/>
          <p:cNvSpPr/>
          <p:nvPr userDrawn="1"/>
        </p:nvSpPr>
        <p:spPr>
          <a:xfrm rot="16200000">
            <a:off x="2133904" y="4198137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4" name="Oval 53"/>
          <p:cNvSpPr/>
          <p:nvPr userDrawn="1"/>
        </p:nvSpPr>
        <p:spPr>
          <a:xfrm rot="5400000">
            <a:off x="2293048" y="3483555"/>
            <a:ext cx="260673" cy="260673"/>
          </a:xfrm>
          <a:prstGeom prst="ellipse">
            <a:avLst/>
          </a:prstGeom>
          <a:solidFill>
            <a:schemeClr val="bg1"/>
          </a:solidFill>
          <a:ln w="19050" cmpd="sng">
            <a:noFill/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5" name="Oval 54"/>
          <p:cNvSpPr/>
          <p:nvPr userDrawn="1"/>
        </p:nvSpPr>
        <p:spPr>
          <a:xfrm rot="5400000">
            <a:off x="114144" y="2545732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6" name="Oval 55"/>
          <p:cNvSpPr/>
          <p:nvPr userDrawn="1"/>
        </p:nvSpPr>
        <p:spPr>
          <a:xfrm rot="5400000">
            <a:off x="664537" y="2910675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7" name="Oval 56"/>
          <p:cNvSpPr/>
          <p:nvPr userDrawn="1"/>
        </p:nvSpPr>
        <p:spPr>
          <a:xfrm rot="5400000">
            <a:off x="810514" y="3385099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8" name="Oval 57"/>
          <p:cNvSpPr/>
          <p:nvPr userDrawn="1"/>
        </p:nvSpPr>
        <p:spPr>
          <a:xfrm rot="5400000">
            <a:off x="555053" y="3969008"/>
            <a:ext cx="260673" cy="260673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9" name="Oval 58"/>
          <p:cNvSpPr/>
          <p:nvPr userDrawn="1"/>
        </p:nvSpPr>
        <p:spPr>
          <a:xfrm rot="5400000">
            <a:off x="1031934" y="3836436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Oval 59"/>
          <p:cNvSpPr/>
          <p:nvPr userDrawn="1"/>
        </p:nvSpPr>
        <p:spPr>
          <a:xfrm rot="5400000">
            <a:off x="-28855" y="3268712"/>
            <a:ext cx="595824" cy="595824"/>
          </a:xfrm>
          <a:prstGeom prst="ellipse">
            <a:avLst/>
          </a:prstGeom>
          <a:solidFill>
            <a:schemeClr val="accent5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2" name="Oval 61"/>
          <p:cNvSpPr/>
          <p:nvPr userDrawn="1"/>
        </p:nvSpPr>
        <p:spPr>
          <a:xfrm rot="5400000">
            <a:off x="1594010" y="4297214"/>
            <a:ext cx="409629" cy="409629"/>
          </a:xfrm>
          <a:prstGeom prst="ellipse">
            <a:avLst/>
          </a:prstGeom>
          <a:solidFill>
            <a:schemeClr val="tx1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Oval 62"/>
          <p:cNvSpPr/>
          <p:nvPr userDrawn="1"/>
        </p:nvSpPr>
        <p:spPr>
          <a:xfrm rot="5400000">
            <a:off x="204263" y="4465776"/>
            <a:ext cx="260673" cy="260673"/>
          </a:xfrm>
          <a:prstGeom prst="ellipse">
            <a:avLst/>
          </a:prstGeom>
          <a:solidFill>
            <a:schemeClr val="tx2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05951" y="2514198"/>
            <a:ext cx="5483013" cy="1024191"/>
          </a:xfrm>
        </p:spPr>
        <p:txBody>
          <a:bodyPr anchor="b" anchorCtr="0">
            <a:normAutofit/>
          </a:bodyPr>
          <a:lstStyle>
            <a:lvl1pPr algn="l">
              <a:defRPr sz="3600" b="1" spc="-1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5951" y="3593580"/>
            <a:ext cx="5483013" cy="840495"/>
          </a:xfr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2800" spc="-1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 descr="ACA_4-color Primary_WITH URL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3122" y="168065"/>
            <a:ext cx="1725842" cy="1122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078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Slide_Opt 2_Hands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" y="-29028"/>
            <a:ext cx="9144000" cy="6887028"/>
          </a:xfrm>
          <a:prstGeom prst="rect">
            <a:avLst/>
          </a:prstGeom>
          <a:solidFill>
            <a:schemeClr val="accent1">
              <a:lumMod val="75000"/>
              <a:alpha val="1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5065049" y="-151316"/>
            <a:ext cx="3663773" cy="3663773"/>
          </a:xfrm>
          <a:prstGeom prst="ellipse">
            <a:avLst/>
          </a:prstGeom>
          <a:solidFill>
            <a:srgbClr val="FFFFFF"/>
          </a:solidFill>
          <a:ln w="76200">
            <a:solidFill>
              <a:schemeClr val="accent1"/>
            </a:solidFill>
          </a:ln>
        </p:spPr>
        <p:txBody>
          <a:bodyPr wrap="none" tIns="45720" bIns="0" rtlCol="0" anchor="ctr" anchorCtr="0">
            <a:noAutofit/>
          </a:bodyPr>
          <a:lstStyle/>
          <a:p>
            <a:pPr algn="ctr">
              <a:lnSpc>
                <a:spcPct val="60000"/>
              </a:lnSpc>
            </a:pPr>
            <a:endParaRPr lang="en-US" sz="2800" dirty="0" smtClean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4818524" y="1074284"/>
            <a:ext cx="4156822" cy="1470025"/>
          </a:xfr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tx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 smtClean="0"/>
              <a:t>CLICK TO ADD </a:t>
            </a:r>
            <a:br>
              <a:rPr lang="en-US" dirty="0" smtClean="0"/>
            </a:br>
            <a:r>
              <a:rPr lang="en-US" dirty="0" smtClean="0"/>
              <a:t>SECTION HEADER</a:t>
            </a:r>
            <a:endParaRPr lang="en-US" dirty="0"/>
          </a:p>
        </p:txBody>
      </p:sp>
      <p:pic>
        <p:nvPicPr>
          <p:cNvPr id="8" name="Picture 7" descr="ACA_4-color Primary_WITH URL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931" y="154957"/>
            <a:ext cx="1413466" cy="919327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9187180" y="0"/>
            <a:ext cx="2583906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274320" rtlCol="0" anchor="t"/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How to change </a:t>
            </a:r>
            <a:r>
              <a:rPr lang="en-US" sz="1600" b="1" dirty="0" smtClean="0">
                <a:solidFill>
                  <a:srgbClr val="C00000"/>
                </a:solidFill>
              </a:rPr>
              <a:t>Section Slide – Picture Background</a:t>
            </a:r>
            <a:endParaRPr lang="en-US" sz="1600" b="1" dirty="0">
              <a:solidFill>
                <a:srgbClr val="C00000"/>
              </a:solidFill>
            </a:endParaRP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>
                <a:solidFill>
                  <a:srgbClr val="C00000"/>
                </a:solidFill>
              </a:rPr>
              <a:t>Step 1: </a:t>
            </a:r>
            <a:r>
              <a:rPr lang="en-US" sz="1400" dirty="0">
                <a:solidFill>
                  <a:srgbClr val="C00000"/>
                </a:solidFill>
              </a:rPr>
              <a:t>Right Click on the slide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>
                <a:solidFill>
                  <a:srgbClr val="C00000"/>
                </a:solidFill>
              </a:rPr>
              <a:t>Step 2: </a:t>
            </a:r>
            <a:r>
              <a:rPr lang="en-US" sz="1400" dirty="0">
                <a:solidFill>
                  <a:srgbClr val="C00000"/>
                </a:solidFill>
              </a:rPr>
              <a:t>Select</a:t>
            </a:r>
            <a:r>
              <a:rPr lang="en-US" sz="1400" b="1" dirty="0">
                <a:solidFill>
                  <a:srgbClr val="C00000"/>
                </a:solidFill>
              </a:rPr>
              <a:t> “Format Background</a:t>
            </a:r>
            <a:r>
              <a:rPr lang="en-US" sz="1400" b="1" dirty="0" smtClean="0">
                <a:solidFill>
                  <a:srgbClr val="C00000"/>
                </a:solidFill>
              </a:rPr>
              <a:t>”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Step 3: Select </a:t>
            </a:r>
            <a:r>
              <a:rPr lang="en-US" sz="1400" b="1" dirty="0" smtClean="0">
                <a:solidFill>
                  <a:srgbClr val="C00000"/>
                </a:solidFill>
              </a:rPr>
              <a:t>“Fill” </a:t>
            </a:r>
            <a:r>
              <a:rPr lang="en-US" sz="1400" dirty="0" smtClean="0">
                <a:solidFill>
                  <a:srgbClr val="C00000"/>
                </a:solidFill>
              </a:rPr>
              <a:t>and then </a:t>
            </a:r>
            <a:r>
              <a:rPr lang="en-US" sz="1400" b="1" dirty="0" smtClean="0">
                <a:solidFill>
                  <a:srgbClr val="C00000"/>
                </a:solidFill>
              </a:rPr>
              <a:t>“Picture or texture fill”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 smtClean="0">
                <a:solidFill>
                  <a:srgbClr val="C00000"/>
                </a:solidFill>
              </a:rPr>
              <a:t>Step 4: </a:t>
            </a:r>
            <a:r>
              <a:rPr lang="en-US" sz="1400" dirty="0" smtClean="0">
                <a:solidFill>
                  <a:srgbClr val="C00000"/>
                </a:solidFill>
              </a:rPr>
              <a:t>Go to </a:t>
            </a:r>
            <a:r>
              <a:rPr lang="en-US" sz="1400" b="1" dirty="0" smtClean="0">
                <a:solidFill>
                  <a:srgbClr val="C00000"/>
                </a:solidFill>
              </a:rPr>
              <a:t>“Insert picture from File” </a:t>
            </a:r>
            <a:r>
              <a:rPr lang="en-US" sz="1400" dirty="0" smtClean="0">
                <a:solidFill>
                  <a:srgbClr val="C00000"/>
                </a:solidFill>
              </a:rPr>
              <a:t>and then choose your image. 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Then your picture will drop in the background of this slide.  </a:t>
            </a:r>
          </a:p>
          <a:p>
            <a:endParaRPr lang="en-US" sz="1400" dirty="0">
              <a:solidFill>
                <a:schemeClr val="accent2"/>
              </a:solidFill>
            </a:endParaRPr>
          </a:p>
          <a:p>
            <a:r>
              <a:rPr lang="en-US" sz="1600" b="1" i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Please note:</a:t>
            </a:r>
            <a:r>
              <a:rPr lang="en-US" sz="1600" b="0" i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If you want to use  “Black and White” photos, you must change the color before you fill your background of the slide with the picture </a:t>
            </a:r>
            <a:endParaRPr lang="en-US" sz="1600" b="0" i="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6537929"/>
            <a:ext cx="9144000" cy="3341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57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in Content_w Bullets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57" y="1355360"/>
            <a:ext cx="8120791" cy="436326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5" name="Picture 4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76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in Content_w Bullets_Fusch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rgbClr val="FFFFFF"/>
                </a:solidFill>
              </a:defRPr>
            </a:lvl1pPr>
            <a:lvl2pPr>
              <a:buClrTx/>
              <a:defRPr>
                <a:solidFill>
                  <a:srgbClr val="FFFFFF"/>
                </a:solidFill>
              </a:defRPr>
            </a:lvl2pPr>
            <a:lvl3pPr>
              <a:buClrTx/>
              <a:defRPr>
                <a:solidFill>
                  <a:srgbClr val="FFFFFF"/>
                </a:solidFill>
              </a:defRPr>
            </a:lvl3pPr>
            <a:lvl4pPr>
              <a:buClrTx/>
              <a:defRPr>
                <a:solidFill>
                  <a:srgbClr val="FFFFFF"/>
                </a:solidFill>
              </a:defRPr>
            </a:lvl4pPr>
            <a:lvl5pPr>
              <a:buClrTx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6" name="Picture 5" descr="1color 3298 secondary(1)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7" name="Footer Placeholder 3"/>
          <p:cNvSpPr txBox="1">
            <a:spLocks/>
          </p:cNvSpPr>
          <p:nvPr userDrawn="1"/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bg1"/>
                </a:solidFill>
              </a:rPr>
              <a:t>www.ACAcamps.org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867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in Content_no Bullets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1800" b="1" i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Font typeface="Arial"/>
              <a:buNone/>
              <a:defRPr/>
            </a:lvl2pPr>
            <a:lvl3pPr marL="0" indent="0">
              <a:buNone/>
              <a:defRPr/>
            </a:lvl3pPr>
            <a:lvl4pPr marL="169862" indent="0">
              <a:buNone/>
              <a:defRPr/>
            </a:lvl4pPr>
            <a:lvl5pPr marL="40005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6" name="Picture 5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43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in Content_no Bullets_Fusch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1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Font typeface="Arial"/>
              <a:buNone/>
              <a:defRPr>
                <a:solidFill>
                  <a:schemeClr val="bg1"/>
                </a:solidFill>
              </a:defRPr>
            </a:lvl2pPr>
            <a:lvl3pPr marL="0" indent="0">
              <a:buNone/>
              <a:defRPr>
                <a:solidFill>
                  <a:schemeClr val="bg1"/>
                </a:solidFill>
              </a:defRPr>
            </a:lvl3pPr>
            <a:lvl4pPr marL="169862" indent="0">
              <a:buNone/>
              <a:defRPr>
                <a:solidFill>
                  <a:schemeClr val="bg1"/>
                </a:solidFill>
              </a:defRPr>
            </a:lvl4pPr>
            <a:lvl5pPr marL="40005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6" name="Picture 5" descr="1color 3298 secondary(1)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7" name="Footer Placeholder 3"/>
          <p:cNvSpPr txBox="1">
            <a:spLocks/>
          </p:cNvSpPr>
          <p:nvPr userDrawn="1"/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bg1"/>
                </a:solidFill>
              </a:rPr>
              <a:t>www.ACAcamps.org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28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Content_w Bullets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819" y="-1"/>
            <a:ext cx="8133029" cy="972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829" y="1335618"/>
            <a:ext cx="3737019" cy="472651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822" y="1335618"/>
            <a:ext cx="3739896" cy="472651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88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lumn Content_w Bullets_Whi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819" y="-1"/>
            <a:ext cx="8133029" cy="9729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829" y="1335618"/>
            <a:ext cx="3737019" cy="4726516"/>
          </a:xfrm>
        </p:spPr>
        <p:txBody>
          <a:bodyPr>
            <a:normAutofit/>
          </a:bodyPr>
          <a:lstStyle>
            <a:lvl1pPr>
              <a:buClr>
                <a:schemeClr val="bg1"/>
              </a:buClr>
              <a:defRPr sz="18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4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822" y="1335618"/>
            <a:ext cx="3739896" cy="4726516"/>
          </a:xfrm>
        </p:spPr>
        <p:txBody>
          <a:bodyPr>
            <a:normAutofit/>
          </a:bodyPr>
          <a:lstStyle>
            <a:lvl1pPr>
              <a:buClr>
                <a:schemeClr val="bg1"/>
              </a:buClr>
              <a:defRPr sz="18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4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9" name="Picture 8" descr="1color 3298 secondary(1)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10" name="Footer Placeholder 3"/>
          <p:cNvSpPr txBox="1">
            <a:spLocks/>
          </p:cNvSpPr>
          <p:nvPr userDrawn="1"/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bg1"/>
                </a:solidFill>
              </a:rPr>
              <a:t>www.ACAcamps.org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12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lumn Content_w Bullets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819" y="-1"/>
            <a:ext cx="8133029" cy="972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829" y="1335618"/>
            <a:ext cx="3737019" cy="4726516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0" kern="1200" spc="-1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  <a:defRPr sz="1600"/>
            </a:lvl2pPr>
            <a:lvl3pPr marL="169863" indent="-169863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  <a:defRPr sz="1400"/>
            </a:lvl3pPr>
            <a:lvl4pPr marL="741362" indent="0">
              <a:buNone/>
              <a:defRPr sz="1200"/>
            </a:lvl4pPr>
            <a:lvl5pPr marL="1031875" indent="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822" y="1335618"/>
            <a:ext cx="3739896" cy="4726516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0" kern="1200" spc="-1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28600" indent="0">
              <a:buNone/>
              <a:defRPr lang="en-US" sz="1600" b="0" i="0" kern="1200" spc="-1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285750" indent="-285750">
              <a:buNone/>
              <a:defRPr lang="en-US" sz="1600" b="0" i="0" kern="1200" spc="-1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41362" indent="0">
              <a:buNone/>
              <a:defRPr sz="1200"/>
            </a:lvl4pPr>
            <a:lvl5pPr marL="1031875" indent="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7" name="Picture 6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40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lumn Content_w Bullets_Whi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819" y="-1"/>
            <a:ext cx="8133029" cy="9729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829" y="1335618"/>
            <a:ext cx="3737019" cy="4726516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0" kern="1200" spc="-1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  <a:defRPr sz="1600">
                <a:solidFill>
                  <a:schemeClr val="bg1"/>
                </a:solidFill>
              </a:defRPr>
            </a:lvl2pPr>
            <a:lvl3pPr marL="169863" indent="-169863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  <a:defRPr lang="en-US" sz="1400" b="0" i="0" kern="1200" spc="-1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41362" indent="0">
              <a:buNone/>
              <a:defRPr sz="1200"/>
            </a:lvl4pPr>
            <a:lvl5pPr marL="1031875" indent="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822" y="1335618"/>
            <a:ext cx="3739896" cy="4726516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0" kern="1200" spc="-1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28600" indent="0">
              <a:buNone/>
              <a:defRPr lang="en-US" sz="1600" b="0" i="0" kern="1200" spc="-1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285750" indent="-285750">
              <a:buClr>
                <a:schemeClr val="bg1"/>
              </a:buClr>
              <a:buNone/>
              <a:defRPr lang="en-US" sz="1400" b="0" i="0" kern="1200" spc="-1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41362" indent="0">
              <a:buNone/>
              <a:defRPr sz="1200"/>
            </a:lvl4pPr>
            <a:lvl5pPr marL="1031875" indent="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9" name="Picture 8" descr="1color 3298 secondary(1)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10" name="Footer Placeholder 3"/>
          <p:cNvSpPr txBox="1">
            <a:spLocks/>
          </p:cNvSpPr>
          <p:nvPr userDrawn="1"/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www.ACAcamps.org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816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Content_no Bullets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-1"/>
            <a:ext cx="8139354" cy="972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8719" y="1346201"/>
            <a:ext cx="2514600" cy="472651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400" b="1" i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104000"/>
              </a:lnSpc>
              <a:spcBef>
                <a:spcPts val="1000"/>
              </a:spcBef>
              <a:buNone/>
              <a:defRPr sz="1400"/>
            </a:lvl2pPr>
            <a:lvl3pPr marL="169863" indent="-169863">
              <a:lnSpc>
                <a:spcPct val="104000"/>
              </a:lnSpc>
              <a:spcBef>
                <a:spcPts val="1000"/>
              </a:spcBef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1346201"/>
            <a:ext cx="2511714" cy="472651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400" b="1" i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104000"/>
              </a:lnSpc>
              <a:spcBef>
                <a:spcPts val="1000"/>
              </a:spcBef>
              <a:buNone/>
              <a:defRPr sz="1400"/>
            </a:lvl2pPr>
            <a:lvl3pPr marL="169863" indent="-169863">
              <a:lnSpc>
                <a:spcPct val="104000"/>
              </a:lnSpc>
              <a:spcBef>
                <a:spcPts val="1000"/>
              </a:spcBef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6125024" y="1346201"/>
            <a:ext cx="2514600" cy="472651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400" b="1" i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104000"/>
              </a:lnSpc>
              <a:spcBef>
                <a:spcPts val="1000"/>
              </a:spcBef>
              <a:buNone/>
              <a:defRPr sz="1400"/>
            </a:lvl2pPr>
            <a:lvl3pPr marL="169863" indent="-169863">
              <a:lnSpc>
                <a:spcPct val="104000"/>
              </a:lnSpc>
              <a:spcBef>
                <a:spcPts val="1000"/>
              </a:spcBef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8" name="Picture 7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91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verp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/>
          <a:srcRect b="16163"/>
          <a:stretch/>
        </p:blipFill>
        <p:spPr>
          <a:xfrm>
            <a:off x="0" y="5012684"/>
            <a:ext cx="9144000" cy="1607397"/>
          </a:xfrm>
          <a:prstGeom prst="rect">
            <a:avLst/>
          </a:prstGeom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606046"/>
            <a:ext cx="9144000" cy="1024191"/>
          </a:xfrm>
        </p:spPr>
        <p:txBody>
          <a:bodyPr anchor="ctr" anchorCtr="0">
            <a:normAutofit/>
          </a:bodyPr>
          <a:lstStyle>
            <a:lvl1pPr algn="ctr">
              <a:defRPr sz="4000" b="1" spc="-1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685428"/>
            <a:ext cx="9144000" cy="84049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2800" spc="-1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ACA_4-color Primary_WITH URL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315" y="541341"/>
            <a:ext cx="2973068" cy="19337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537929"/>
            <a:ext cx="9144000" cy="3341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792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 Content_no Bullets_Whi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-1"/>
            <a:ext cx="8139354" cy="9729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8719" y="1346201"/>
            <a:ext cx="2514600" cy="472651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104000"/>
              </a:lnSpc>
              <a:spcBef>
                <a:spcPts val="1000"/>
              </a:spcBef>
              <a:buNone/>
              <a:defRPr sz="1400">
                <a:solidFill>
                  <a:schemeClr val="bg1"/>
                </a:solidFill>
              </a:defRPr>
            </a:lvl2pPr>
            <a:lvl3pPr marL="169863" indent="-169863">
              <a:lnSpc>
                <a:spcPct val="104000"/>
              </a:lnSpc>
              <a:spcBef>
                <a:spcPts val="1000"/>
              </a:spcBef>
              <a:defRPr sz="1400">
                <a:solidFill>
                  <a:schemeClr val="bg1"/>
                </a:solidFill>
              </a:defRPr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1346201"/>
            <a:ext cx="2511714" cy="472651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104000"/>
              </a:lnSpc>
              <a:spcBef>
                <a:spcPts val="1000"/>
              </a:spcBef>
              <a:buNone/>
              <a:defRPr sz="1400">
                <a:solidFill>
                  <a:schemeClr val="bg1"/>
                </a:solidFill>
              </a:defRPr>
            </a:lvl2pPr>
            <a:lvl3pPr marL="169863" indent="-169863">
              <a:lnSpc>
                <a:spcPct val="104000"/>
              </a:lnSpc>
              <a:spcBef>
                <a:spcPts val="1000"/>
              </a:spcBef>
              <a:defRPr sz="1400">
                <a:solidFill>
                  <a:schemeClr val="bg1"/>
                </a:solidFill>
              </a:defRPr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6125024" y="1346201"/>
            <a:ext cx="2514600" cy="472651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104000"/>
              </a:lnSpc>
              <a:spcBef>
                <a:spcPts val="1000"/>
              </a:spcBef>
              <a:buNone/>
              <a:defRPr sz="1400">
                <a:solidFill>
                  <a:schemeClr val="bg1"/>
                </a:solidFill>
              </a:defRPr>
            </a:lvl2pPr>
            <a:lvl3pPr marL="169863" indent="-169863">
              <a:lnSpc>
                <a:spcPct val="104000"/>
              </a:lnSpc>
              <a:spcBef>
                <a:spcPts val="1000"/>
              </a:spcBef>
              <a:defRPr sz="1400">
                <a:solidFill>
                  <a:schemeClr val="bg1"/>
                </a:solidFill>
              </a:defRPr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0" name="Picture 9" descr="1color 3298 secondary(1)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11" name="Footer Placeholder 3"/>
          <p:cNvSpPr txBox="1">
            <a:spLocks/>
          </p:cNvSpPr>
          <p:nvPr userDrawn="1"/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bg1"/>
                </a:solidFill>
              </a:rPr>
              <a:t>www.ACAcamps.org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200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22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_Fusch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 descr="1color 3298 secondary(1)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7" name="Footer Placeholder 3"/>
          <p:cNvSpPr txBox="1">
            <a:spLocks/>
          </p:cNvSpPr>
          <p:nvPr userDrawn="1"/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bg1"/>
                </a:solidFill>
              </a:rPr>
              <a:t>www.ACAcamps.org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937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only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0"/>
          </p:nvPr>
        </p:nvSpPr>
        <p:spPr>
          <a:xfrm>
            <a:off x="495300" y="1316038"/>
            <a:ext cx="8147050" cy="4697412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pic>
        <p:nvPicPr>
          <p:cNvPr id="6" name="Picture 5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8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multip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07543" y="1470795"/>
            <a:ext cx="1781175" cy="1024128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2621790" y="1470795"/>
            <a:ext cx="1781175" cy="1024128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736037" y="1470795"/>
            <a:ext cx="1781175" cy="1024128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850284" y="1470795"/>
            <a:ext cx="1781175" cy="1024128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507543" y="2761452"/>
            <a:ext cx="1781175" cy="2938780"/>
          </a:xfrm>
        </p:spPr>
        <p:txBody>
          <a:bodyPr>
            <a:noAutofit/>
          </a:bodyPr>
          <a:lstStyle>
            <a:lvl1pPr marL="0" indent="0">
              <a:lnSpc>
                <a:spcPct val="89000"/>
              </a:lnSpc>
              <a:spcBef>
                <a:spcPts val="600"/>
              </a:spcBef>
              <a:buNone/>
              <a:defRPr sz="16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0" indent="0">
              <a:lnSpc>
                <a:spcPct val="89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aseline="0"/>
            </a:lvl2pPr>
            <a:lvl3pPr marL="174625" indent="-174625">
              <a:lnSpc>
                <a:spcPct val="89000"/>
              </a:lnSpc>
              <a:spcBef>
                <a:spcPts val="600"/>
              </a:spcBef>
              <a:defRPr sz="1600" baseline="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2621790" y="2761452"/>
            <a:ext cx="1781175" cy="2938780"/>
          </a:xfrm>
        </p:spPr>
        <p:txBody>
          <a:bodyPr>
            <a:noAutofit/>
          </a:bodyPr>
          <a:lstStyle>
            <a:lvl1pPr marL="0" indent="0">
              <a:lnSpc>
                <a:spcPct val="89000"/>
              </a:lnSpc>
              <a:spcBef>
                <a:spcPts val="600"/>
              </a:spcBef>
              <a:buNone/>
              <a:defRPr sz="16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0" indent="0">
              <a:lnSpc>
                <a:spcPct val="89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aseline="0"/>
            </a:lvl2pPr>
            <a:lvl3pPr marL="174625" indent="-174625">
              <a:lnSpc>
                <a:spcPct val="89000"/>
              </a:lnSpc>
              <a:spcBef>
                <a:spcPts val="600"/>
              </a:spcBef>
              <a:defRPr sz="1600" baseline="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4736037" y="2761452"/>
            <a:ext cx="1781175" cy="2938780"/>
          </a:xfrm>
        </p:spPr>
        <p:txBody>
          <a:bodyPr>
            <a:noAutofit/>
          </a:bodyPr>
          <a:lstStyle>
            <a:lvl1pPr marL="0" indent="0">
              <a:lnSpc>
                <a:spcPct val="89000"/>
              </a:lnSpc>
              <a:spcBef>
                <a:spcPts val="600"/>
              </a:spcBef>
              <a:buNone/>
              <a:defRPr sz="16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0" indent="0">
              <a:lnSpc>
                <a:spcPct val="89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aseline="0"/>
            </a:lvl2pPr>
            <a:lvl3pPr marL="174625" indent="-174625">
              <a:lnSpc>
                <a:spcPct val="89000"/>
              </a:lnSpc>
              <a:spcBef>
                <a:spcPts val="600"/>
              </a:spcBef>
              <a:defRPr sz="1600" baseline="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6850284" y="2761452"/>
            <a:ext cx="1781175" cy="2938780"/>
          </a:xfrm>
        </p:spPr>
        <p:txBody>
          <a:bodyPr>
            <a:noAutofit/>
          </a:bodyPr>
          <a:lstStyle>
            <a:lvl1pPr marL="0" indent="0">
              <a:lnSpc>
                <a:spcPct val="89000"/>
              </a:lnSpc>
              <a:spcBef>
                <a:spcPts val="600"/>
              </a:spcBef>
              <a:buNone/>
              <a:defRPr sz="16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0" indent="0">
              <a:lnSpc>
                <a:spcPct val="89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aseline="0"/>
            </a:lvl2pPr>
            <a:lvl3pPr marL="174625" indent="-174625">
              <a:lnSpc>
                <a:spcPct val="89000"/>
              </a:lnSpc>
              <a:spcBef>
                <a:spcPts val="600"/>
              </a:spcBef>
              <a:defRPr sz="1600" baseline="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3" name="Picture 12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70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"/>
            <a:ext cx="1371600" cy="14272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5623" y="-1"/>
            <a:ext cx="397509" cy="36947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-97393" y="-1"/>
            <a:ext cx="592693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</a:pPr>
            <a:fld id="{ED38AA95-462B-3543-A864-6C49272CDC35}" type="slidenum">
              <a:rPr lang="en-US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lnSpc>
                  <a:spcPct val="90000"/>
                </a:lnSpc>
                <a:spcBef>
                  <a:spcPts val="0"/>
                </a:spcBef>
              </a:pPr>
              <a:t>‹#›</a:t>
            </a:fld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731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 Fusch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1color 3298 secondary(1)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11" name="Footer Placeholder 3"/>
          <p:cNvSpPr txBox="1">
            <a:spLocks/>
          </p:cNvSpPr>
          <p:nvPr userDrawn="1"/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www.ACAcamps.org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-5623" y="-1"/>
            <a:ext cx="397509" cy="36947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-97393" y="-1"/>
            <a:ext cx="592693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</a:pPr>
            <a:fld id="{ED38AA95-462B-3543-A864-6C49272CDC35}" type="slidenum">
              <a:rPr lang="en-US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lnSpc>
                  <a:spcPct val="90000"/>
                </a:lnSpc>
                <a:spcBef>
                  <a:spcPts val="0"/>
                </a:spcBef>
              </a:pPr>
              <a:t>‹#›</a:t>
            </a:fld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6537929"/>
            <a:ext cx="9144000" cy="3341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667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 Yellow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5623" y="-1"/>
            <a:ext cx="397509" cy="36947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-97393" y="-1"/>
            <a:ext cx="592693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</a:pPr>
            <a:fld id="{ED38AA95-462B-3543-A864-6C49272CDC35}" type="slidenum">
              <a:rPr lang="en-US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lnSpc>
                  <a:spcPct val="90000"/>
                </a:lnSpc>
                <a:spcBef>
                  <a:spcPts val="0"/>
                </a:spcBef>
              </a:pPr>
              <a:t>‹#›</a:t>
            </a:fld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6537929"/>
            <a:ext cx="9144000" cy="3341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4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p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 rot="5400000">
            <a:off x="2026729" y="4872149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Oval 10"/>
          <p:cNvSpPr/>
          <p:nvPr userDrawn="1"/>
        </p:nvSpPr>
        <p:spPr>
          <a:xfrm rot="5400000">
            <a:off x="1942584" y="6128874"/>
            <a:ext cx="409629" cy="409629"/>
          </a:xfrm>
          <a:prstGeom prst="ellipse">
            <a:avLst/>
          </a:prstGeom>
          <a:solidFill>
            <a:schemeClr val="accent2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Oval 11"/>
          <p:cNvSpPr/>
          <p:nvPr userDrawn="1"/>
        </p:nvSpPr>
        <p:spPr>
          <a:xfrm rot="5400000">
            <a:off x="1333337" y="4712299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Oval 13"/>
          <p:cNvSpPr/>
          <p:nvPr userDrawn="1"/>
        </p:nvSpPr>
        <p:spPr>
          <a:xfrm rot="5400000">
            <a:off x="912804" y="5705038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Oval 15"/>
          <p:cNvSpPr/>
          <p:nvPr userDrawn="1"/>
        </p:nvSpPr>
        <p:spPr>
          <a:xfrm rot="5400000">
            <a:off x="1346760" y="5165725"/>
            <a:ext cx="595824" cy="595824"/>
          </a:xfrm>
          <a:prstGeom prst="ellipse">
            <a:avLst/>
          </a:prstGeom>
          <a:solidFill>
            <a:schemeClr val="accent1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Oval 16"/>
          <p:cNvSpPr/>
          <p:nvPr userDrawn="1"/>
        </p:nvSpPr>
        <p:spPr>
          <a:xfrm rot="5400000">
            <a:off x="1427458" y="5979918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 userDrawn="1"/>
        </p:nvSpPr>
        <p:spPr>
          <a:xfrm rot="5400000">
            <a:off x="1527132" y="6381290"/>
            <a:ext cx="319496" cy="595824"/>
          </a:xfrm>
          <a:custGeom>
            <a:avLst/>
            <a:gdLst>
              <a:gd name="connsiteX0" fmla="*/ 0 w 319496"/>
              <a:gd name="connsiteY0" fmla="*/ 297912 h 595824"/>
              <a:gd name="connsiteX1" fmla="*/ 297912 w 319496"/>
              <a:gd name="connsiteY1" fmla="*/ 0 h 595824"/>
              <a:gd name="connsiteX2" fmla="*/ 319496 w 319496"/>
              <a:gd name="connsiteY2" fmla="*/ 2176 h 595824"/>
              <a:gd name="connsiteX3" fmla="*/ 319496 w 319496"/>
              <a:gd name="connsiteY3" fmla="*/ 593648 h 595824"/>
              <a:gd name="connsiteX4" fmla="*/ 297912 w 319496"/>
              <a:gd name="connsiteY4" fmla="*/ 595824 h 595824"/>
              <a:gd name="connsiteX5" fmla="*/ 0 w 319496"/>
              <a:gd name="connsiteY5" fmla="*/ 297912 h 595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9496" h="595824">
                <a:moveTo>
                  <a:pt x="0" y="297912"/>
                </a:moveTo>
                <a:cubicBezTo>
                  <a:pt x="0" y="133380"/>
                  <a:pt x="133380" y="0"/>
                  <a:pt x="297912" y="0"/>
                </a:cubicBezTo>
                <a:lnTo>
                  <a:pt x="319496" y="2176"/>
                </a:lnTo>
                <a:lnTo>
                  <a:pt x="319496" y="593648"/>
                </a:lnTo>
                <a:lnTo>
                  <a:pt x="297912" y="595824"/>
                </a:lnTo>
                <a:cubicBezTo>
                  <a:pt x="133380" y="595824"/>
                  <a:pt x="0" y="462444"/>
                  <a:pt x="0" y="297912"/>
                </a:cubicBezTo>
                <a:close/>
              </a:path>
            </a:pathLst>
          </a:cu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Oval 18"/>
          <p:cNvSpPr/>
          <p:nvPr userDrawn="1"/>
        </p:nvSpPr>
        <p:spPr>
          <a:xfrm rot="5400000">
            <a:off x="879022" y="6230163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Oval 19"/>
          <p:cNvSpPr/>
          <p:nvPr userDrawn="1"/>
        </p:nvSpPr>
        <p:spPr>
          <a:xfrm rot="5400000">
            <a:off x="512605" y="4995763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Oval 20"/>
          <p:cNvSpPr/>
          <p:nvPr userDrawn="1"/>
        </p:nvSpPr>
        <p:spPr>
          <a:xfrm rot="5400000">
            <a:off x="329387" y="5565072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Oval 21"/>
          <p:cNvSpPr/>
          <p:nvPr userDrawn="1"/>
        </p:nvSpPr>
        <p:spPr>
          <a:xfrm rot="5400000">
            <a:off x="956491" y="4596113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Oval 22"/>
          <p:cNvSpPr/>
          <p:nvPr userDrawn="1"/>
        </p:nvSpPr>
        <p:spPr>
          <a:xfrm rot="5400000">
            <a:off x="149050" y="6128875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Oval 23"/>
          <p:cNvSpPr/>
          <p:nvPr userDrawn="1"/>
        </p:nvSpPr>
        <p:spPr>
          <a:xfrm rot="5400000">
            <a:off x="172942" y="5090854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Oval 24"/>
          <p:cNvSpPr/>
          <p:nvPr userDrawn="1"/>
        </p:nvSpPr>
        <p:spPr>
          <a:xfrm rot="5400000">
            <a:off x="2166052" y="5425266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Oval 25"/>
          <p:cNvSpPr/>
          <p:nvPr userDrawn="1"/>
        </p:nvSpPr>
        <p:spPr>
          <a:xfrm rot="16200000">
            <a:off x="566968" y="6584628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Oval 26"/>
          <p:cNvSpPr/>
          <p:nvPr userDrawn="1"/>
        </p:nvSpPr>
        <p:spPr>
          <a:xfrm rot="5400000">
            <a:off x="1333337" y="1290564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Oval 27"/>
          <p:cNvSpPr/>
          <p:nvPr userDrawn="1"/>
        </p:nvSpPr>
        <p:spPr>
          <a:xfrm rot="5400000">
            <a:off x="1698280" y="1975228"/>
            <a:ext cx="260673" cy="260673"/>
          </a:xfrm>
          <a:prstGeom prst="ellipse">
            <a:avLst/>
          </a:prstGeom>
          <a:solidFill>
            <a:schemeClr val="tx1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Oval 28"/>
          <p:cNvSpPr/>
          <p:nvPr userDrawn="1"/>
        </p:nvSpPr>
        <p:spPr>
          <a:xfrm rot="16200000">
            <a:off x="1910544" y="1598160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Oval 29"/>
          <p:cNvSpPr/>
          <p:nvPr userDrawn="1"/>
        </p:nvSpPr>
        <p:spPr>
          <a:xfrm rot="16200000">
            <a:off x="1983532" y="1011272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Oval 30"/>
          <p:cNvSpPr/>
          <p:nvPr userDrawn="1"/>
        </p:nvSpPr>
        <p:spPr>
          <a:xfrm rot="16200000">
            <a:off x="1582095" y="795285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Oval 31"/>
          <p:cNvSpPr/>
          <p:nvPr userDrawn="1"/>
        </p:nvSpPr>
        <p:spPr>
          <a:xfrm rot="16200000">
            <a:off x="1436118" y="320861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Oval 32"/>
          <p:cNvSpPr/>
          <p:nvPr userDrawn="1"/>
        </p:nvSpPr>
        <p:spPr>
          <a:xfrm rot="16200000">
            <a:off x="887409" y="1420900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4" name="Oval 33"/>
          <p:cNvSpPr/>
          <p:nvPr userDrawn="1"/>
        </p:nvSpPr>
        <p:spPr>
          <a:xfrm rot="16200000">
            <a:off x="1910544" y="130197"/>
            <a:ext cx="670302" cy="670302"/>
          </a:xfrm>
          <a:prstGeom prst="ellipse">
            <a:avLst/>
          </a:prstGeom>
          <a:solidFill>
            <a:srgbClr val="A30046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5" name="Oval 34"/>
          <p:cNvSpPr/>
          <p:nvPr userDrawn="1"/>
        </p:nvSpPr>
        <p:spPr>
          <a:xfrm rot="5400000">
            <a:off x="336088" y="2107800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4" name="Freeform 63"/>
          <p:cNvSpPr/>
          <p:nvPr userDrawn="1"/>
        </p:nvSpPr>
        <p:spPr>
          <a:xfrm rot="5400000">
            <a:off x="-60789" y="565396"/>
            <a:ext cx="595824" cy="459777"/>
          </a:xfrm>
          <a:custGeom>
            <a:avLst/>
            <a:gdLst>
              <a:gd name="connsiteX0" fmla="*/ 0 w 595824"/>
              <a:gd name="connsiteY0" fmla="*/ 297912 h 459777"/>
              <a:gd name="connsiteX1" fmla="*/ 297912 w 595824"/>
              <a:gd name="connsiteY1" fmla="*/ 0 h 459777"/>
              <a:gd name="connsiteX2" fmla="*/ 595824 w 595824"/>
              <a:gd name="connsiteY2" fmla="*/ 297912 h 459777"/>
              <a:gd name="connsiteX3" fmla="*/ 572413 w 595824"/>
              <a:gd name="connsiteY3" fmla="*/ 413873 h 459777"/>
              <a:gd name="connsiteX4" fmla="*/ 547497 w 595824"/>
              <a:gd name="connsiteY4" fmla="*/ 459777 h 459777"/>
              <a:gd name="connsiteX5" fmla="*/ 48328 w 595824"/>
              <a:gd name="connsiteY5" fmla="*/ 459777 h 459777"/>
              <a:gd name="connsiteX6" fmla="*/ 23411 w 595824"/>
              <a:gd name="connsiteY6" fmla="*/ 413873 h 459777"/>
              <a:gd name="connsiteX7" fmla="*/ 0 w 595824"/>
              <a:gd name="connsiteY7" fmla="*/ 297912 h 459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5824" h="459777">
                <a:moveTo>
                  <a:pt x="0" y="297912"/>
                </a:moveTo>
                <a:cubicBezTo>
                  <a:pt x="0" y="133380"/>
                  <a:pt x="133380" y="0"/>
                  <a:pt x="297912" y="0"/>
                </a:cubicBezTo>
                <a:cubicBezTo>
                  <a:pt x="462444" y="0"/>
                  <a:pt x="595824" y="133380"/>
                  <a:pt x="595824" y="297912"/>
                </a:cubicBezTo>
                <a:cubicBezTo>
                  <a:pt x="595824" y="339045"/>
                  <a:pt x="587488" y="378231"/>
                  <a:pt x="572413" y="413873"/>
                </a:cubicBezTo>
                <a:lnTo>
                  <a:pt x="547497" y="459777"/>
                </a:lnTo>
                <a:lnTo>
                  <a:pt x="48328" y="459777"/>
                </a:lnTo>
                <a:lnTo>
                  <a:pt x="23411" y="413873"/>
                </a:lnTo>
                <a:cubicBezTo>
                  <a:pt x="8336" y="378231"/>
                  <a:pt x="0" y="339045"/>
                  <a:pt x="0" y="297912"/>
                </a:cubicBezTo>
                <a:close/>
              </a:path>
            </a:pathLst>
          </a:custGeom>
          <a:solidFill>
            <a:srgbClr val="005596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7" name="Oval 36"/>
          <p:cNvSpPr/>
          <p:nvPr userDrawn="1"/>
        </p:nvSpPr>
        <p:spPr>
          <a:xfrm rot="16200000">
            <a:off x="548352" y="1730732"/>
            <a:ext cx="260673" cy="260673"/>
          </a:xfrm>
          <a:prstGeom prst="ellipse">
            <a:avLst/>
          </a:prstGeom>
          <a:solidFill>
            <a:srgbClr val="282828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8" name="Oval 37"/>
          <p:cNvSpPr/>
          <p:nvPr userDrawn="1"/>
        </p:nvSpPr>
        <p:spPr>
          <a:xfrm rot="16200000">
            <a:off x="866373" y="2062146"/>
            <a:ext cx="409629" cy="409629"/>
          </a:xfrm>
          <a:prstGeom prst="ellipse">
            <a:avLst/>
          </a:prstGeom>
          <a:solidFill>
            <a:schemeClr val="accent5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9" name="Oval 38"/>
          <p:cNvSpPr/>
          <p:nvPr userDrawn="1"/>
        </p:nvSpPr>
        <p:spPr>
          <a:xfrm rot="16200000">
            <a:off x="400858" y="1018541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" name="Oval 39"/>
          <p:cNvSpPr/>
          <p:nvPr userDrawn="1"/>
        </p:nvSpPr>
        <p:spPr>
          <a:xfrm rot="16200000">
            <a:off x="336238" y="154149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Oval 40"/>
          <p:cNvSpPr/>
          <p:nvPr userDrawn="1"/>
        </p:nvSpPr>
        <p:spPr>
          <a:xfrm rot="16200000">
            <a:off x="210087" y="1474015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2" name="Oval 41"/>
          <p:cNvSpPr/>
          <p:nvPr userDrawn="1"/>
        </p:nvSpPr>
        <p:spPr>
          <a:xfrm rot="16200000">
            <a:off x="2139388" y="2150434"/>
            <a:ext cx="409629" cy="409629"/>
          </a:xfrm>
          <a:prstGeom prst="ellipse">
            <a:avLst/>
          </a:prstGeom>
          <a:solidFill>
            <a:schemeClr val="accent1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3" name="Oval 42"/>
          <p:cNvSpPr/>
          <p:nvPr userDrawn="1"/>
        </p:nvSpPr>
        <p:spPr>
          <a:xfrm rot="16200000">
            <a:off x="919354" y="64346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4" name="Oval 43"/>
          <p:cNvSpPr/>
          <p:nvPr userDrawn="1"/>
        </p:nvSpPr>
        <p:spPr>
          <a:xfrm rot="16200000">
            <a:off x="2347333" y="1607774"/>
            <a:ext cx="260673" cy="260673"/>
          </a:xfrm>
          <a:prstGeom prst="ellipse">
            <a:avLst/>
          </a:prstGeom>
          <a:solidFill>
            <a:srgbClr val="282828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5" name="Oval 44"/>
          <p:cNvSpPr/>
          <p:nvPr userDrawn="1"/>
        </p:nvSpPr>
        <p:spPr>
          <a:xfrm rot="16200000">
            <a:off x="667112" y="441549"/>
            <a:ext cx="539966" cy="545115"/>
          </a:xfrm>
          <a:prstGeom prst="ellipse">
            <a:avLst/>
          </a:prstGeom>
          <a:solidFill>
            <a:schemeClr val="accent3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6" name="Rectangle 45"/>
          <p:cNvSpPr/>
          <p:nvPr userDrawn="1"/>
        </p:nvSpPr>
        <p:spPr>
          <a:xfrm>
            <a:off x="-28855" y="2368473"/>
            <a:ext cx="9172855" cy="2227640"/>
          </a:xfrm>
          <a:prstGeom prst="rect">
            <a:avLst/>
          </a:prstGeom>
          <a:solidFill>
            <a:srgbClr val="A3004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 userDrawn="1"/>
        </p:nvSpPr>
        <p:spPr>
          <a:xfrm rot="5400000">
            <a:off x="1476336" y="2413160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8" name="Oval 47"/>
          <p:cNvSpPr/>
          <p:nvPr userDrawn="1"/>
        </p:nvSpPr>
        <p:spPr>
          <a:xfrm rot="5400000">
            <a:off x="1958953" y="3734199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9" name="Oval 48"/>
          <p:cNvSpPr/>
          <p:nvPr userDrawn="1"/>
        </p:nvSpPr>
        <p:spPr>
          <a:xfrm rot="5400000">
            <a:off x="1288651" y="3033562"/>
            <a:ext cx="670302" cy="670302"/>
          </a:xfrm>
          <a:prstGeom prst="ellipse">
            <a:avLst/>
          </a:prstGeom>
          <a:solidFill>
            <a:schemeClr val="accent1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0" name="Oval 49"/>
          <p:cNvSpPr/>
          <p:nvPr userDrawn="1"/>
        </p:nvSpPr>
        <p:spPr>
          <a:xfrm rot="5400000">
            <a:off x="-2291" y="4153803"/>
            <a:ext cx="260673" cy="260673"/>
          </a:xfrm>
          <a:prstGeom prst="ellipse">
            <a:avLst/>
          </a:prstGeom>
          <a:solidFill>
            <a:schemeClr val="accent1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1" name="Oval 50"/>
          <p:cNvSpPr/>
          <p:nvPr userDrawn="1"/>
        </p:nvSpPr>
        <p:spPr>
          <a:xfrm rot="16200000">
            <a:off x="992884" y="2686400"/>
            <a:ext cx="260673" cy="260673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accent2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2" name="Oval 51"/>
          <p:cNvSpPr/>
          <p:nvPr userDrawn="1"/>
        </p:nvSpPr>
        <p:spPr>
          <a:xfrm rot="16200000">
            <a:off x="2005621" y="2738640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3" name="Oval 52"/>
          <p:cNvSpPr/>
          <p:nvPr userDrawn="1"/>
        </p:nvSpPr>
        <p:spPr>
          <a:xfrm rot="16200000">
            <a:off x="2133904" y="4198137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4" name="Oval 53"/>
          <p:cNvSpPr/>
          <p:nvPr userDrawn="1"/>
        </p:nvSpPr>
        <p:spPr>
          <a:xfrm rot="5400000">
            <a:off x="2293048" y="3483555"/>
            <a:ext cx="260673" cy="260673"/>
          </a:xfrm>
          <a:prstGeom prst="ellipse">
            <a:avLst/>
          </a:prstGeom>
          <a:solidFill>
            <a:schemeClr val="bg1"/>
          </a:solidFill>
          <a:ln w="19050" cmpd="sng">
            <a:noFill/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5" name="Oval 54"/>
          <p:cNvSpPr/>
          <p:nvPr userDrawn="1"/>
        </p:nvSpPr>
        <p:spPr>
          <a:xfrm rot="5400000">
            <a:off x="114144" y="2545732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6" name="Oval 55"/>
          <p:cNvSpPr/>
          <p:nvPr userDrawn="1"/>
        </p:nvSpPr>
        <p:spPr>
          <a:xfrm rot="5400000">
            <a:off x="664537" y="2910675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7" name="Oval 56"/>
          <p:cNvSpPr/>
          <p:nvPr userDrawn="1"/>
        </p:nvSpPr>
        <p:spPr>
          <a:xfrm rot="5400000">
            <a:off x="810514" y="3385099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8" name="Oval 57"/>
          <p:cNvSpPr/>
          <p:nvPr userDrawn="1"/>
        </p:nvSpPr>
        <p:spPr>
          <a:xfrm rot="5400000">
            <a:off x="555053" y="3969008"/>
            <a:ext cx="260673" cy="260673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9" name="Oval 58"/>
          <p:cNvSpPr/>
          <p:nvPr userDrawn="1"/>
        </p:nvSpPr>
        <p:spPr>
          <a:xfrm rot="5400000">
            <a:off x="1031934" y="3836436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Oval 59"/>
          <p:cNvSpPr/>
          <p:nvPr userDrawn="1"/>
        </p:nvSpPr>
        <p:spPr>
          <a:xfrm rot="5400000">
            <a:off x="-28855" y="3268712"/>
            <a:ext cx="595824" cy="595824"/>
          </a:xfrm>
          <a:prstGeom prst="ellipse">
            <a:avLst/>
          </a:prstGeom>
          <a:solidFill>
            <a:schemeClr val="accent5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2" name="Oval 61"/>
          <p:cNvSpPr/>
          <p:nvPr userDrawn="1"/>
        </p:nvSpPr>
        <p:spPr>
          <a:xfrm rot="5400000">
            <a:off x="1594010" y="4297214"/>
            <a:ext cx="409629" cy="409629"/>
          </a:xfrm>
          <a:prstGeom prst="ellipse">
            <a:avLst/>
          </a:prstGeom>
          <a:solidFill>
            <a:schemeClr val="tx1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Oval 62"/>
          <p:cNvSpPr/>
          <p:nvPr userDrawn="1"/>
        </p:nvSpPr>
        <p:spPr>
          <a:xfrm rot="5400000">
            <a:off x="204263" y="4465776"/>
            <a:ext cx="260673" cy="260673"/>
          </a:xfrm>
          <a:prstGeom prst="ellipse">
            <a:avLst/>
          </a:prstGeom>
          <a:solidFill>
            <a:schemeClr val="tx2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05951" y="2514198"/>
            <a:ext cx="5483013" cy="1024191"/>
          </a:xfrm>
        </p:spPr>
        <p:txBody>
          <a:bodyPr anchor="b" anchorCtr="0">
            <a:normAutofit/>
          </a:bodyPr>
          <a:lstStyle>
            <a:lvl1pPr algn="l">
              <a:defRPr sz="3600" b="1" spc="-1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5951" y="3593580"/>
            <a:ext cx="5483013" cy="840495"/>
          </a:xfr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2800" spc="-1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614" y="208822"/>
            <a:ext cx="1725842" cy="1040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519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verp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/>
          <a:srcRect b="16163"/>
          <a:stretch/>
        </p:blipFill>
        <p:spPr>
          <a:xfrm>
            <a:off x="0" y="5012684"/>
            <a:ext cx="9144000" cy="1607397"/>
          </a:xfrm>
          <a:prstGeom prst="rect">
            <a:avLst/>
          </a:prstGeom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606046"/>
            <a:ext cx="9144000" cy="1024191"/>
          </a:xfrm>
        </p:spPr>
        <p:txBody>
          <a:bodyPr anchor="ctr" anchorCtr="0">
            <a:normAutofit/>
          </a:bodyPr>
          <a:lstStyle>
            <a:lvl1pPr algn="ctr">
              <a:defRPr sz="4000" b="1" spc="-1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685428"/>
            <a:ext cx="9144000" cy="84049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2800" spc="-1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606" y="486803"/>
            <a:ext cx="2706486" cy="163248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537929"/>
            <a:ext cx="9144000" cy="3341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418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verp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827839" y="2424715"/>
            <a:ext cx="7316160" cy="375253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827839" y="0"/>
            <a:ext cx="0" cy="6858000"/>
          </a:xfrm>
          <a:prstGeom prst="line">
            <a:avLst/>
          </a:prstGeom>
          <a:ln w="762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1" y="0"/>
            <a:ext cx="1712396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-76963" y="2405472"/>
            <a:ext cx="9278682" cy="19243"/>
          </a:xfrm>
          <a:prstGeom prst="line">
            <a:avLst/>
          </a:prstGeom>
          <a:ln w="762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-40003" y="6175700"/>
            <a:ext cx="9278682" cy="19243"/>
          </a:xfrm>
          <a:prstGeom prst="line">
            <a:avLst/>
          </a:prstGeom>
          <a:ln w="762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28088" y="3252198"/>
            <a:ext cx="6657180" cy="798286"/>
          </a:xfrm>
        </p:spPr>
        <p:txBody>
          <a:bodyPr anchor="b" anchorCtr="0">
            <a:normAutofit/>
          </a:bodyPr>
          <a:lstStyle>
            <a:lvl1pPr algn="l">
              <a:defRPr sz="3600" b="1" spc="-1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28088" y="4291062"/>
            <a:ext cx="6657180" cy="655108"/>
          </a:xfrm>
        </p:spPr>
        <p:txBody>
          <a:bodyPr anchor="t">
            <a:norm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2800" spc="-1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" name="Picture 9" descr="ACA_4-color Primary_WITH URL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229" y="227633"/>
            <a:ext cx="2149039" cy="139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332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verp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827839" y="2424715"/>
            <a:ext cx="7316160" cy="375253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827839" y="0"/>
            <a:ext cx="0" cy="6858000"/>
          </a:xfrm>
          <a:prstGeom prst="line">
            <a:avLst/>
          </a:prstGeom>
          <a:ln w="762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1" y="0"/>
            <a:ext cx="1712396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-76963" y="2405472"/>
            <a:ext cx="9278682" cy="19243"/>
          </a:xfrm>
          <a:prstGeom prst="line">
            <a:avLst/>
          </a:prstGeom>
          <a:ln w="762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-40003" y="6175700"/>
            <a:ext cx="9278682" cy="19243"/>
          </a:xfrm>
          <a:prstGeom prst="line">
            <a:avLst/>
          </a:prstGeom>
          <a:ln w="762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28088" y="3252198"/>
            <a:ext cx="6657180" cy="798286"/>
          </a:xfrm>
        </p:spPr>
        <p:txBody>
          <a:bodyPr anchor="b" anchorCtr="0">
            <a:normAutofit/>
          </a:bodyPr>
          <a:lstStyle>
            <a:lvl1pPr algn="l">
              <a:defRPr sz="3600" b="1" spc="-1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28088" y="4291062"/>
            <a:ext cx="6657180" cy="655108"/>
          </a:xfrm>
        </p:spPr>
        <p:txBody>
          <a:bodyPr anchor="t">
            <a:norm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2800" spc="-1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8252" y="278386"/>
            <a:ext cx="1867016" cy="1126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206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verp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636937" y="192438"/>
            <a:ext cx="2067809" cy="203984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287083" y="192438"/>
            <a:ext cx="4213648" cy="415665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6820186" y="192438"/>
            <a:ext cx="2067809" cy="203984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4636937" y="2318875"/>
            <a:ext cx="2067809" cy="2039840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6800946" y="2318875"/>
            <a:ext cx="2067809" cy="2030218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4636937" y="4455076"/>
            <a:ext cx="4231818" cy="1107524"/>
          </a:xfrm>
        </p:spPr>
        <p:txBody>
          <a:bodyPr anchor="b" anchorCtr="0">
            <a:normAutofit/>
          </a:bodyPr>
          <a:lstStyle>
            <a:lvl1pPr algn="l">
              <a:defRPr sz="3600" b="1" spc="-1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4636937" y="5649226"/>
            <a:ext cx="4231818" cy="655108"/>
          </a:xfrm>
        </p:spPr>
        <p:txBody>
          <a:bodyPr anchor="t">
            <a:norm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2000" spc="-1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83" y="5134708"/>
            <a:ext cx="1758602" cy="106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263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Slide_Opt 1_Fusch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641595" y="81933"/>
            <a:ext cx="1078720" cy="10668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58832" y="1510242"/>
            <a:ext cx="1078720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1798320" y="1510242"/>
            <a:ext cx="6659880" cy="1470025"/>
          </a:xfrm>
        </p:spPr>
        <p:txBody>
          <a:bodyPr anchor="b" anchorCtr="0">
            <a:normAutofit/>
          </a:bodyPr>
          <a:lstStyle>
            <a:lvl1pPr algn="l">
              <a:defRPr sz="2800" b="1" spc="-1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1798320" y="3048000"/>
            <a:ext cx="6400800" cy="1752600"/>
          </a:xfrm>
        </p:spPr>
        <p:txBody>
          <a:bodyPr/>
          <a:lstStyle>
            <a:lvl1pPr marL="0" indent="0" algn="l">
              <a:buNone/>
              <a:defRPr spc="-1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58831" y="81932"/>
            <a:ext cx="1398029" cy="13211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14" y="443917"/>
            <a:ext cx="1075463" cy="64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471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Title Slide_Opt 1_Yellow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8320" y="1550882"/>
            <a:ext cx="6659880" cy="1470025"/>
          </a:xfrm>
        </p:spPr>
        <p:txBody>
          <a:bodyPr anchor="b" anchorCtr="0">
            <a:normAutofit/>
          </a:bodyPr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8320" y="308864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641595" y="81933"/>
            <a:ext cx="1078720" cy="1066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58832" y="1510242"/>
            <a:ext cx="1078720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58831" y="81932"/>
            <a:ext cx="1398029" cy="13211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14" y="443917"/>
            <a:ext cx="1075463" cy="64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935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Title Slide_Opt 1_Whit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8320" y="1510242"/>
            <a:ext cx="6659880" cy="1470025"/>
          </a:xfrm>
        </p:spPr>
        <p:txBody>
          <a:bodyPr anchor="b" anchorCtr="0">
            <a:normAutofit/>
          </a:bodyPr>
          <a:lstStyle>
            <a:lvl1pPr algn="l">
              <a:defRPr sz="2800" b="1" spc="-1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8320" y="3048000"/>
            <a:ext cx="6400800" cy="1752600"/>
          </a:xfrm>
        </p:spPr>
        <p:txBody>
          <a:bodyPr/>
          <a:lstStyle>
            <a:lvl1pPr marL="0" indent="0" algn="l">
              <a:buNone/>
              <a:defRPr spc="-1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641595" y="81933"/>
            <a:ext cx="1078720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8832" y="1510242"/>
            <a:ext cx="1078720" cy="10668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58831" y="81932"/>
            <a:ext cx="1398029" cy="13211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14" y="443917"/>
            <a:ext cx="1075463" cy="64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258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Slide_Opt 2_Collage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" y="-29028"/>
            <a:ext cx="9144000" cy="6887028"/>
          </a:xfrm>
          <a:prstGeom prst="rect">
            <a:avLst/>
          </a:prstGeom>
          <a:solidFill>
            <a:schemeClr val="accent1">
              <a:lumMod val="75000"/>
              <a:alpha val="1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5065049" y="-151316"/>
            <a:ext cx="3663773" cy="3663773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txBody>
          <a:bodyPr wrap="none" tIns="45720" bIns="0" rtlCol="0" anchor="ctr" anchorCtr="0">
            <a:noAutofit/>
          </a:bodyPr>
          <a:lstStyle/>
          <a:p>
            <a:pPr algn="ctr">
              <a:lnSpc>
                <a:spcPct val="60000"/>
              </a:lnSpc>
            </a:pPr>
            <a:endParaRPr lang="en-US" sz="2800" dirty="0" smtClean="0"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4818524" y="1074284"/>
            <a:ext cx="4156822" cy="1470025"/>
          </a:xfr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tx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 smtClean="0"/>
              <a:t>CLICK TO ADD </a:t>
            </a:r>
            <a:br>
              <a:rPr lang="en-US" dirty="0" smtClean="0"/>
            </a:br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9187180" y="0"/>
            <a:ext cx="2583906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274320" rtlCol="0" anchor="t"/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How to change </a:t>
            </a:r>
            <a:r>
              <a:rPr lang="en-US" sz="1600" b="1" dirty="0" smtClean="0">
                <a:solidFill>
                  <a:srgbClr val="C00000"/>
                </a:solidFill>
              </a:rPr>
              <a:t>Section Slide – Picture Background</a:t>
            </a:r>
            <a:endParaRPr lang="en-US" sz="1600" b="1" dirty="0">
              <a:solidFill>
                <a:srgbClr val="C00000"/>
              </a:solidFill>
            </a:endParaRP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>
                <a:solidFill>
                  <a:srgbClr val="C00000"/>
                </a:solidFill>
              </a:rPr>
              <a:t>Step 1: </a:t>
            </a:r>
            <a:r>
              <a:rPr lang="en-US" sz="1400" dirty="0">
                <a:solidFill>
                  <a:srgbClr val="C00000"/>
                </a:solidFill>
              </a:rPr>
              <a:t>Right Click on the slide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>
                <a:solidFill>
                  <a:srgbClr val="C00000"/>
                </a:solidFill>
              </a:rPr>
              <a:t>Step 2: </a:t>
            </a:r>
            <a:r>
              <a:rPr lang="en-US" sz="1400" dirty="0">
                <a:solidFill>
                  <a:srgbClr val="C00000"/>
                </a:solidFill>
              </a:rPr>
              <a:t>Select</a:t>
            </a:r>
            <a:r>
              <a:rPr lang="en-US" sz="1400" b="1" dirty="0">
                <a:solidFill>
                  <a:srgbClr val="C00000"/>
                </a:solidFill>
              </a:rPr>
              <a:t> “Format Background</a:t>
            </a:r>
            <a:r>
              <a:rPr lang="en-US" sz="1400" b="1" dirty="0" smtClean="0">
                <a:solidFill>
                  <a:srgbClr val="C00000"/>
                </a:solidFill>
              </a:rPr>
              <a:t>”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Step 3: Select </a:t>
            </a:r>
            <a:r>
              <a:rPr lang="en-US" sz="1400" b="1" dirty="0" smtClean="0">
                <a:solidFill>
                  <a:srgbClr val="C00000"/>
                </a:solidFill>
              </a:rPr>
              <a:t>“Fill” </a:t>
            </a:r>
            <a:r>
              <a:rPr lang="en-US" sz="1400" dirty="0" smtClean="0">
                <a:solidFill>
                  <a:srgbClr val="C00000"/>
                </a:solidFill>
              </a:rPr>
              <a:t>and then </a:t>
            </a:r>
            <a:r>
              <a:rPr lang="en-US" sz="1400" b="1" dirty="0" smtClean="0">
                <a:solidFill>
                  <a:srgbClr val="C00000"/>
                </a:solidFill>
              </a:rPr>
              <a:t>“Picture or texture fill”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 smtClean="0">
                <a:solidFill>
                  <a:srgbClr val="C00000"/>
                </a:solidFill>
              </a:rPr>
              <a:t>Step 4: </a:t>
            </a:r>
            <a:r>
              <a:rPr lang="en-US" sz="1400" dirty="0" smtClean="0">
                <a:solidFill>
                  <a:srgbClr val="C00000"/>
                </a:solidFill>
              </a:rPr>
              <a:t>Go to </a:t>
            </a:r>
            <a:r>
              <a:rPr lang="en-US" sz="1400" b="1" dirty="0" smtClean="0">
                <a:solidFill>
                  <a:srgbClr val="C00000"/>
                </a:solidFill>
              </a:rPr>
              <a:t>“Insert picture from File” </a:t>
            </a:r>
            <a:r>
              <a:rPr lang="en-US" sz="1400" dirty="0" smtClean="0">
                <a:solidFill>
                  <a:srgbClr val="C00000"/>
                </a:solidFill>
              </a:rPr>
              <a:t>and then choose your image. 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Then your picture will drop in the background of this slide.  </a:t>
            </a:r>
          </a:p>
          <a:p>
            <a:endParaRPr lang="en-US" sz="1400" dirty="0">
              <a:solidFill>
                <a:schemeClr val="accent2"/>
              </a:solidFill>
            </a:endParaRPr>
          </a:p>
          <a:p>
            <a:r>
              <a:rPr lang="en-US" sz="1600" b="1" i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Please note:</a:t>
            </a:r>
            <a:r>
              <a:rPr lang="en-US" sz="1600" b="0" i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If you want to use  “Black and White” photos, you must change the color before you fill your background of the slide with the picture </a:t>
            </a:r>
            <a:endParaRPr lang="en-US" sz="1600" b="0" i="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537929"/>
            <a:ext cx="9144000" cy="3341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931" y="188337"/>
            <a:ext cx="1413466" cy="85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128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-29028"/>
            <a:ext cx="9144000" cy="6887028"/>
          </a:xfrm>
          <a:prstGeom prst="rect">
            <a:avLst/>
          </a:prstGeom>
          <a:solidFill>
            <a:schemeClr val="accent1">
              <a:lumMod val="75000"/>
              <a:alpha val="1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5065049" y="-151316"/>
            <a:ext cx="3663773" cy="3663773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3"/>
            </a:solidFill>
          </a:ln>
        </p:spPr>
        <p:txBody>
          <a:bodyPr wrap="none" tIns="45720" bIns="0" rtlCol="0" anchor="ctr" anchorCtr="0">
            <a:noAutofit/>
          </a:bodyPr>
          <a:lstStyle/>
          <a:p>
            <a:pPr algn="ctr">
              <a:lnSpc>
                <a:spcPct val="60000"/>
              </a:lnSpc>
            </a:pPr>
            <a:endParaRPr lang="en-US" sz="2800" dirty="0" smtClean="0">
              <a:solidFill>
                <a:schemeClr val="accent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18524" y="1074284"/>
            <a:ext cx="4156822" cy="1470025"/>
          </a:xfr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tx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 smtClean="0"/>
              <a:t>CLICK TO ADD </a:t>
            </a:r>
            <a:br>
              <a:rPr lang="en-US" dirty="0" smtClean="0"/>
            </a:br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9187180" y="0"/>
            <a:ext cx="2583906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274320" rtlCol="0" anchor="t"/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How to change </a:t>
            </a:r>
            <a:r>
              <a:rPr lang="en-US" sz="1600" b="1" dirty="0" smtClean="0">
                <a:solidFill>
                  <a:srgbClr val="C00000"/>
                </a:solidFill>
              </a:rPr>
              <a:t>Section Slide – Picture Background</a:t>
            </a:r>
            <a:endParaRPr lang="en-US" sz="1600" b="1" dirty="0">
              <a:solidFill>
                <a:srgbClr val="C00000"/>
              </a:solidFill>
            </a:endParaRP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>
                <a:solidFill>
                  <a:srgbClr val="C00000"/>
                </a:solidFill>
              </a:rPr>
              <a:t>Step 1: </a:t>
            </a:r>
            <a:r>
              <a:rPr lang="en-US" sz="1400" dirty="0">
                <a:solidFill>
                  <a:srgbClr val="C00000"/>
                </a:solidFill>
              </a:rPr>
              <a:t>Right Click on the slide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>
                <a:solidFill>
                  <a:srgbClr val="C00000"/>
                </a:solidFill>
              </a:rPr>
              <a:t>Step 2: </a:t>
            </a:r>
            <a:r>
              <a:rPr lang="en-US" sz="1400" dirty="0">
                <a:solidFill>
                  <a:srgbClr val="C00000"/>
                </a:solidFill>
              </a:rPr>
              <a:t>Select</a:t>
            </a:r>
            <a:r>
              <a:rPr lang="en-US" sz="1400" b="1" dirty="0">
                <a:solidFill>
                  <a:srgbClr val="C00000"/>
                </a:solidFill>
              </a:rPr>
              <a:t> “Format Background</a:t>
            </a:r>
            <a:r>
              <a:rPr lang="en-US" sz="1400" b="1" dirty="0" smtClean="0">
                <a:solidFill>
                  <a:srgbClr val="C00000"/>
                </a:solidFill>
              </a:rPr>
              <a:t>”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Step 3: Select </a:t>
            </a:r>
            <a:r>
              <a:rPr lang="en-US" sz="1400" b="1" dirty="0" smtClean="0">
                <a:solidFill>
                  <a:srgbClr val="C00000"/>
                </a:solidFill>
              </a:rPr>
              <a:t>“Fill” </a:t>
            </a:r>
            <a:r>
              <a:rPr lang="en-US" sz="1400" dirty="0" smtClean="0">
                <a:solidFill>
                  <a:srgbClr val="C00000"/>
                </a:solidFill>
              </a:rPr>
              <a:t>and then </a:t>
            </a:r>
            <a:r>
              <a:rPr lang="en-US" sz="1400" b="1" dirty="0" smtClean="0">
                <a:solidFill>
                  <a:srgbClr val="C00000"/>
                </a:solidFill>
              </a:rPr>
              <a:t>“Picture or texture fill”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 smtClean="0">
                <a:solidFill>
                  <a:srgbClr val="C00000"/>
                </a:solidFill>
              </a:rPr>
              <a:t>Step 4: </a:t>
            </a:r>
            <a:r>
              <a:rPr lang="en-US" sz="1400" dirty="0" smtClean="0">
                <a:solidFill>
                  <a:srgbClr val="C00000"/>
                </a:solidFill>
              </a:rPr>
              <a:t>Go to </a:t>
            </a:r>
            <a:r>
              <a:rPr lang="en-US" sz="1400" b="1" dirty="0" smtClean="0">
                <a:solidFill>
                  <a:srgbClr val="C00000"/>
                </a:solidFill>
              </a:rPr>
              <a:t>“Insert picture from File” </a:t>
            </a:r>
            <a:r>
              <a:rPr lang="en-US" sz="1400" dirty="0" smtClean="0">
                <a:solidFill>
                  <a:srgbClr val="C00000"/>
                </a:solidFill>
              </a:rPr>
              <a:t>and then choose your image. 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Then your picture will drop in the background of this slide.  </a:t>
            </a:r>
          </a:p>
          <a:p>
            <a:endParaRPr lang="en-US" sz="1400" dirty="0">
              <a:solidFill>
                <a:schemeClr val="accent2"/>
              </a:solidFill>
            </a:endParaRPr>
          </a:p>
          <a:p>
            <a:r>
              <a:rPr lang="en-US" sz="1600" b="1" i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Please note:</a:t>
            </a:r>
            <a:r>
              <a:rPr lang="en-US" sz="1600" b="0" i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If you want to use  “Black and White” photos, you must change the color before you fill your background of the slide with the picture </a:t>
            </a:r>
            <a:endParaRPr lang="en-US" sz="1600" b="0" i="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537929"/>
            <a:ext cx="9144000" cy="3341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931" y="188337"/>
            <a:ext cx="1413466" cy="85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521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Slide_Opt 2_Hands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" y="-29028"/>
            <a:ext cx="9144000" cy="6887028"/>
          </a:xfrm>
          <a:prstGeom prst="rect">
            <a:avLst/>
          </a:prstGeom>
          <a:solidFill>
            <a:schemeClr val="accent1">
              <a:lumMod val="75000"/>
              <a:alpha val="1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5065049" y="-151316"/>
            <a:ext cx="3663773" cy="3663773"/>
          </a:xfrm>
          <a:prstGeom prst="ellipse">
            <a:avLst/>
          </a:prstGeom>
          <a:solidFill>
            <a:srgbClr val="FFFFFF"/>
          </a:solidFill>
          <a:ln w="76200">
            <a:solidFill>
              <a:schemeClr val="accent1"/>
            </a:solidFill>
          </a:ln>
        </p:spPr>
        <p:txBody>
          <a:bodyPr wrap="none" tIns="45720" bIns="0" rtlCol="0" anchor="ctr" anchorCtr="0">
            <a:noAutofit/>
          </a:bodyPr>
          <a:lstStyle/>
          <a:p>
            <a:pPr algn="ctr">
              <a:lnSpc>
                <a:spcPct val="60000"/>
              </a:lnSpc>
            </a:pPr>
            <a:endParaRPr lang="en-US" sz="2800" dirty="0" smtClean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4818524" y="1074284"/>
            <a:ext cx="4156822" cy="1470025"/>
          </a:xfr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tx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 smtClean="0"/>
              <a:t>CLICK TO ADD </a:t>
            </a:r>
            <a:br>
              <a:rPr lang="en-US" dirty="0" smtClean="0"/>
            </a:br>
            <a:r>
              <a:rPr lang="en-US" dirty="0" smtClean="0"/>
              <a:t>SECTION HEADER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931" y="188337"/>
            <a:ext cx="1413466" cy="852566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9187180" y="0"/>
            <a:ext cx="2583906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274320" rtlCol="0" anchor="t"/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How to change </a:t>
            </a:r>
            <a:r>
              <a:rPr lang="en-US" sz="1600" b="1" dirty="0" smtClean="0">
                <a:solidFill>
                  <a:srgbClr val="C00000"/>
                </a:solidFill>
              </a:rPr>
              <a:t>Section Slide – Picture Background</a:t>
            </a:r>
            <a:endParaRPr lang="en-US" sz="1600" b="1" dirty="0">
              <a:solidFill>
                <a:srgbClr val="C00000"/>
              </a:solidFill>
            </a:endParaRP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>
                <a:solidFill>
                  <a:srgbClr val="C00000"/>
                </a:solidFill>
              </a:rPr>
              <a:t>Step 1: </a:t>
            </a:r>
            <a:r>
              <a:rPr lang="en-US" sz="1400" dirty="0">
                <a:solidFill>
                  <a:srgbClr val="C00000"/>
                </a:solidFill>
              </a:rPr>
              <a:t>Right Click on the slide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>
                <a:solidFill>
                  <a:srgbClr val="C00000"/>
                </a:solidFill>
              </a:rPr>
              <a:t>Step 2: </a:t>
            </a:r>
            <a:r>
              <a:rPr lang="en-US" sz="1400" dirty="0">
                <a:solidFill>
                  <a:srgbClr val="C00000"/>
                </a:solidFill>
              </a:rPr>
              <a:t>Select</a:t>
            </a:r>
            <a:r>
              <a:rPr lang="en-US" sz="1400" b="1" dirty="0">
                <a:solidFill>
                  <a:srgbClr val="C00000"/>
                </a:solidFill>
              </a:rPr>
              <a:t> “Format Background</a:t>
            </a:r>
            <a:r>
              <a:rPr lang="en-US" sz="1400" b="1" dirty="0" smtClean="0">
                <a:solidFill>
                  <a:srgbClr val="C00000"/>
                </a:solidFill>
              </a:rPr>
              <a:t>”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Step 3: Select </a:t>
            </a:r>
            <a:r>
              <a:rPr lang="en-US" sz="1400" b="1" dirty="0" smtClean="0">
                <a:solidFill>
                  <a:srgbClr val="C00000"/>
                </a:solidFill>
              </a:rPr>
              <a:t>“Fill” </a:t>
            </a:r>
            <a:r>
              <a:rPr lang="en-US" sz="1400" dirty="0" smtClean="0">
                <a:solidFill>
                  <a:srgbClr val="C00000"/>
                </a:solidFill>
              </a:rPr>
              <a:t>and then </a:t>
            </a:r>
            <a:r>
              <a:rPr lang="en-US" sz="1400" b="1" dirty="0" smtClean="0">
                <a:solidFill>
                  <a:srgbClr val="C00000"/>
                </a:solidFill>
              </a:rPr>
              <a:t>“Picture or texture fill”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 smtClean="0">
                <a:solidFill>
                  <a:srgbClr val="C00000"/>
                </a:solidFill>
              </a:rPr>
              <a:t>Step 4: </a:t>
            </a:r>
            <a:r>
              <a:rPr lang="en-US" sz="1400" dirty="0" smtClean="0">
                <a:solidFill>
                  <a:srgbClr val="C00000"/>
                </a:solidFill>
              </a:rPr>
              <a:t>Go to </a:t>
            </a:r>
            <a:r>
              <a:rPr lang="en-US" sz="1400" b="1" dirty="0" smtClean="0">
                <a:solidFill>
                  <a:srgbClr val="C00000"/>
                </a:solidFill>
              </a:rPr>
              <a:t>“Insert picture from File” </a:t>
            </a:r>
            <a:r>
              <a:rPr lang="en-US" sz="1400" dirty="0" smtClean="0">
                <a:solidFill>
                  <a:srgbClr val="C00000"/>
                </a:solidFill>
              </a:rPr>
              <a:t>and then choose your image. 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Then your picture will drop in the background of this slide.  </a:t>
            </a:r>
          </a:p>
          <a:p>
            <a:endParaRPr lang="en-US" sz="1400" dirty="0">
              <a:solidFill>
                <a:schemeClr val="accent2"/>
              </a:solidFill>
            </a:endParaRPr>
          </a:p>
          <a:p>
            <a:r>
              <a:rPr lang="en-US" sz="1600" b="1" i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Please note:</a:t>
            </a:r>
            <a:r>
              <a:rPr lang="en-US" sz="1600" b="0" i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If you want to use  “Black and White” photos, you must change the color before you fill your background of the slide with the picture </a:t>
            </a:r>
            <a:endParaRPr lang="en-US" sz="1600" b="0" i="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6537929"/>
            <a:ext cx="9144000" cy="3341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90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in Content_w Bullets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57" y="1355360"/>
            <a:ext cx="8120791" cy="436326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5" name="Picture 4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495157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in Content_w Bullets_Fusch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rgbClr val="FFFFFF"/>
                </a:solidFill>
              </a:defRPr>
            </a:lvl1pPr>
            <a:lvl2pPr>
              <a:buClrTx/>
              <a:defRPr>
                <a:solidFill>
                  <a:srgbClr val="FFFFFF"/>
                </a:solidFill>
              </a:defRPr>
            </a:lvl2pPr>
            <a:lvl3pPr>
              <a:buClrTx/>
              <a:defRPr>
                <a:solidFill>
                  <a:srgbClr val="FFFFFF"/>
                </a:solidFill>
              </a:defRPr>
            </a:lvl3pPr>
            <a:lvl4pPr>
              <a:buClrTx/>
              <a:defRPr>
                <a:solidFill>
                  <a:srgbClr val="FFFFFF"/>
                </a:solidFill>
              </a:defRPr>
            </a:lvl4pPr>
            <a:lvl5pPr>
              <a:buClrTx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 descr="1color 3298 secondary(1)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7" name="Footer Placeholder 3"/>
          <p:cNvSpPr txBox="1">
            <a:spLocks/>
          </p:cNvSpPr>
          <p:nvPr userDrawn="1"/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bg1"/>
                </a:solidFill>
              </a:rPr>
              <a:t>www.ACAcamps.org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826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verp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636937" y="192438"/>
            <a:ext cx="2067809" cy="203984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287083" y="192438"/>
            <a:ext cx="4213648" cy="415665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6820186" y="192438"/>
            <a:ext cx="2067809" cy="203984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4636937" y="2318875"/>
            <a:ext cx="2067809" cy="2039840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6800946" y="2318875"/>
            <a:ext cx="2067809" cy="2030218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4636937" y="4455076"/>
            <a:ext cx="4231818" cy="1107524"/>
          </a:xfrm>
        </p:spPr>
        <p:txBody>
          <a:bodyPr anchor="b" anchorCtr="0">
            <a:normAutofit/>
          </a:bodyPr>
          <a:lstStyle>
            <a:lvl1pPr algn="l">
              <a:defRPr sz="3600" b="1" spc="-1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4636937" y="5649226"/>
            <a:ext cx="4231818" cy="655108"/>
          </a:xfrm>
        </p:spPr>
        <p:txBody>
          <a:bodyPr anchor="t">
            <a:norm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2000" spc="-1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2" name="Picture 11" descr="ACA_4-color Primary_WITH URL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24" y="4929386"/>
            <a:ext cx="2098406" cy="136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09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in Content_no Bullets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1800" b="1" i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Font typeface="Arial"/>
              <a:buNone/>
              <a:defRPr/>
            </a:lvl2pPr>
            <a:lvl3pPr marL="0" indent="0">
              <a:buNone/>
              <a:defRPr/>
            </a:lvl3pPr>
            <a:lvl4pPr marL="169862" indent="0">
              <a:buNone/>
              <a:defRPr/>
            </a:lvl4pPr>
            <a:lvl5pPr marL="40005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33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in Content_no Bullets_Fusch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1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Font typeface="Arial"/>
              <a:buNone/>
              <a:defRPr>
                <a:solidFill>
                  <a:schemeClr val="bg1"/>
                </a:solidFill>
              </a:defRPr>
            </a:lvl2pPr>
            <a:lvl3pPr marL="0" indent="0">
              <a:buNone/>
              <a:defRPr>
                <a:solidFill>
                  <a:schemeClr val="bg1"/>
                </a:solidFill>
              </a:defRPr>
            </a:lvl3pPr>
            <a:lvl4pPr marL="169862" indent="0">
              <a:buNone/>
              <a:defRPr>
                <a:solidFill>
                  <a:schemeClr val="bg1"/>
                </a:solidFill>
              </a:defRPr>
            </a:lvl4pPr>
            <a:lvl5pPr marL="40005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 descr="1color 3298 secondary(1)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7" name="Footer Placeholder 3"/>
          <p:cNvSpPr txBox="1">
            <a:spLocks/>
          </p:cNvSpPr>
          <p:nvPr userDrawn="1"/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bg1"/>
                </a:solidFill>
              </a:rPr>
              <a:t>www.ACAcamps.org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768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Content_w Bullets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819" y="-1"/>
            <a:ext cx="8133029" cy="9729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829" y="1335618"/>
            <a:ext cx="3737019" cy="472651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822" y="1335618"/>
            <a:ext cx="3739896" cy="472651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55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lumn Content_w Bullets_Whi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819" y="-1"/>
            <a:ext cx="8133029" cy="9729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829" y="1335618"/>
            <a:ext cx="3737019" cy="4726516"/>
          </a:xfrm>
        </p:spPr>
        <p:txBody>
          <a:bodyPr>
            <a:normAutofit/>
          </a:bodyPr>
          <a:lstStyle>
            <a:lvl1pPr>
              <a:buClr>
                <a:schemeClr val="bg1"/>
              </a:buClr>
              <a:defRPr sz="18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4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822" y="1335618"/>
            <a:ext cx="3739896" cy="4726516"/>
          </a:xfrm>
        </p:spPr>
        <p:txBody>
          <a:bodyPr>
            <a:normAutofit/>
          </a:bodyPr>
          <a:lstStyle>
            <a:lvl1pPr>
              <a:buClr>
                <a:schemeClr val="bg1"/>
              </a:buClr>
              <a:defRPr sz="18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4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1color 3298 secondary(1)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10" name="Footer Placeholder 3"/>
          <p:cNvSpPr txBox="1">
            <a:spLocks/>
          </p:cNvSpPr>
          <p:nvPr userDrawn="1"/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bg1"/>
                </a:solidFill>
              </a:rPr>
              <a:t>www.ACAcamps.org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443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lumn Content_w Bullets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819" y="-1"/>
            <a:ext cx="8133029" cy="9729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829" y="1335618"/>
            <a:ext cx="3737019" cy="4726516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0" kern="1200" spc="-1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  <a:defRPr sz="1600"/>
            </a:lvl2pPr>
            <a:lvl3pPr marL="169863" indent="-169863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  <a:defRPr sz="1400"/>
            </a:lvl3pPr>
            <a:lvl4pPr marL="741362" indent="0">
              <a:buNone/>
              <a:defRPr sz="1200"/>
            </a:lvl4pPr>
            <a:lvl5pPr marL="1031875" indent="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0" lvl="1" indent="0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</a:pPr>
            <a:r>
              <a:rPr lang="en-US" dirty="0" smtClean="0"/>
              <a:t>Second level</a:t>
            </a:r>
          </a:p>
          <a:p>
            <a:pPr marL="169863" lvl="2" indent="-169863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822" y="1335618"/>
            <a:ext cx="3739896" cy="4726516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0" kern="1200" spc="-1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28600" indent="0">
              <a:buNone/>
              <a:defRPr lang="en-US" sz="1600" b="0" i="0" kern="1200" spc="-1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285750" indent="-285750">
              <a:buNone/>
              <a:defRPr lang="en-US" sz="1600" b="0" i="0" kern="1200" spc="-1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41362" indent="0">
              <a:buNone/>
              <a:defRPr sz="1200"/>
            </a:lvl4pPr>
            <a:lvl5pPr marL="1031875" indent="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0" lvl="1" indent="0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</a:pPr>
            <a:r>
              <a:rPr lang="en-US" dirty="0" smtClean="0"/>
              <a:t>Second level</a:t>
            </a:r>
          </a:p>
          <a:p>
            <a:pPr marL="169863" lvl="2" indent="-169863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dirty="0" smtClean="0"/>
              <a:t>Third level</a:t>
            </a:r>
          </a:p>
        </p:txBody>
      </p:sp>
      <p:pic>
        <p:nvPicPr>
          <p:cNvPr id="7" name="Picture 6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00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lumn Content_w Bullets_Whi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819" y="-1"/>
            <a:ext cx="8133029" cy="9729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829" y="1335618"/>
            <a:ext cx="3737019" cy="4726516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0" kern="1200" spc="-1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  <a:defRPr sz="1600">
                <a:solidFill>
                  <a:schemeClr val="bg1"/>
                </a:solidFill>
              </a:defRPr>
            </a:lvl2pPr>
            <a:lvl3pPr marL="169863" indent="-169863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  <a:defRPr lang="en-US" sz="1400" b="0" i="0" kern="1200" spc="-1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41362" indent="0">
              <a:buNone/>
              <a:defRPr sz="1200"/>
            </a:lvl4pPr>
            <a:lvl5pPr marL="1031875" indent="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0" lvl="1" indent="0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</a:pPr>
            <a:r>
              <a:rPr lang="en-US" dirty="0" smtClean="0"/>
              <a:t>Second level</a:t>
            </a:r>
          </a:p>
          <a:p>
            <a:pPr marL="169863" lvl="2" indent="-169863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bg1"/>
              </a:buClr>
              <a:buFont typeface="Arial"/>
              <a:buChar char="•"/>
            </a:pPr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822" y="1335618"/>
            <a:ext cx="3739896" cy="4726516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0" kern="1200" spc="-1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28600" indent="0">
              <a:buNone/>
              <a:defRPr lang="en-US" sz="1600" b="0" i="0" kern="1200" spc="-1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285750" indent="-285750">
              <a:buClr>
                <a:schemeClr val="bg1"/>
              </a:buClr>
              <a:buNone/>
              <a:defRPr lang="en-US" sz="1400" b="0" i="0" kern="1200" spc="-1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41362" indent="0">
              <a:buNone/>
              <a:defRPr sz="1200"/>
            </a:lvl4pPr>
            <a:lvl5pPr marL="1031875" indent="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0" lvl="1" indent="0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</a:pPr>
            <a:r>
              <a:rPr lang="en-US" dirty="0" smtClean="0"/>
              <a:t>Second level</a:t>
            </a:r>
          </a:p>
          <a:p>
            <a:pPr marL="169863" lvl="2" indent="-169863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bg1"/>
              </a:buClr>
              <a:buFont typeface="Arial"/>
              <a:buChar char="•"/>
            </a:pPr>
            <a:r>
              <a:rPr lang="en-US" dirty="0" smtClean="0"/>
              <a:t>Third level</a:t>
            </a:r>
          </a:p>
        </p:txBody>
      </p:sp>
      <p:pic>
        <p:nvPicPr>
          <p:cNvPr id="9" name="Picture 8" descr="1color 3298 secondary(1)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10" name="Footer Placeholder 3"/>
          <p:cNvSpPr txBox="1">
            <a:spLocks/>
          </p:cNvSpPr>
          <p:nvPr userDrawn="1"/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www.ACAcamps.org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583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Content_no Bullets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-1"/>
            <a:ext cx="8139354" cy="9729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8719" y="1346201"/>
            <a:ext cx="2514600" cy="472651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400" b="1" i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104000"/>
              </a:lnSpc>
              <a:spcBef>
                <a:spcPts val="1000"/>
              </a:spcBef>
              <a:buNone/>
              <a:defRPr sz="1400"/>
            </a:lvl2pPr>
            <a:lvl3pPr marL="169863" indent="-169863">
              <a:lnSpc>
                <a:spcPct val="104000"/>
              </a:lnSpc>
              <a:spcBef>
                <a:spcPts val="1000"/>
              </a:spcBef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1346201"/>
            <a:ext cx="2511714" cy="472651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400" b="1" i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104000"/>
              </a:lnSpc>
              <a:spcBef>
                <a:spcPts val="1000"/>
              </a:spcBef>
              <a:buNone/>
              <a:defRPr sz="1400"/>
            </a:lvl2pPr>
            <a:lvl3pPr marL="169863" indent="-169863">
              <a:lnSpc>
                <a:spcPct val="104000"/>
              </a:lnSpc>
              <a:spcBef>
                <a:spcPts val="1000"/>
              </a:spcBef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6125024" y="1346201"/>
            <a:ext cx="2514600" cy="472651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400" b="1" i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104000"/>
              </a:lnSpc>
              <a:spcBef>
                <a:spcPts val="1000"/>
              </a:spcBef>
              <a:buNone/>
              <a:defRPr sz="1400"/>
            </a:lvl2pPr>
            <a:lvl3pPr marL="169863" indent="-169863">
              <a:lnSpc>
                <a:spcPct val="104000"/>
              </a:lnSpc>
              <a:spcBef>
                <a:spcPts val="1000"/>
              </a:spcBef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8" name="Picture 7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31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 Content_no Bullets_Whi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-1"/>
            <a:ext cx="8139354" cy="9729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8719" y="1346201"/>
            <a:ext cx="2514600" cy="472651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104000"/>
              </a:lnSpc>
              <a:spcBef>
                <a:spcPts val="1000"/>
              </a:spcBef>
              <a:buNone/>
              <a:defRPr sz="1400">
                <a:solidFill>
                  <a:schemeClr val="bg1"/>
                </a:solidFill>
              </a:defRPr>
            </a:lvl2pPr>
            <a:lvl3pPr marL="169863" indent="-169863">
              <a:lnSpc>
                <a:spcPct val="104000"/>
              </a:lnSpc>
              <a:spcBef>
                <a:spcPts val="1000"/>
              </a:spcBef>
              <a:defRPr sz="1400">
                <a:solidFill>
                  <a:schemeClr val="bg1"/>
                </a:solidFill>
              </a:defRPr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1346201"/>
            <a:ext cx="2511714" cy="472651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104000"/>
              </a:lnSpc>
              <a:spcBef>
                <a:spcPts val="1000"/>
              </a:spcBef>
              <a:buNone/>
              <a:defRPr sz="1400">
                <a:solidFill>
                  <a:schemeClr val="bg1"/>
                </a:solidFill>
              </a:defRPr>
            </a:lvl2pPr>
            <a:lvl3pPr marL="169863" indent="-169863">
              <a:lnSpc>
                <a:spcPct val="104000"/>
              </a:lnSpc>
              <a:spcBef>
                <a:spcPts val="1000"/>
              </a:spcBef>
              <a:defRPr sz="1400">
                <a:solidFill>
                  <a:schemeClr val="bg1"/>
                </a:solidFill>
              </a:defRPr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6125024" y="1346201"/>
            <a:ext cx="2514600" cy="472651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104000"/>
              </a:lnSpc>
              <a:spcBef>
                <a:spcPts val="1000"/>
              </a:spcBef>
              <a:buNone/>
              <a:defRPr sz="1400">
                <a:solidFill>
                  <a:schemeClr val="bg1"/>
                </a:solidFill>
              </a:defRPr>
            </a:lvl2pPr>
            <a:lvl3pPr marL="169863" indent="-169863">
              <a:lnSpc>
                <a:spcPct val="104000"/>
              </a:lnSpc>
              <a:spcBef>
                <a:spcPts val="1000"/>
              </a:spcBef>
              <a:defRPr sz="1400">
                <a:solidFill>
                  <a:schemeClr val="bg1"/>
                </a:solidFill>
              </a:defRPr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10" name="Picture 9" descr="1color 3298 secondary(1)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11" name="Footer Placeholder 3"/>
          <p:cNvSpPr txBox="1">
            <a:spLocks/>
          </p:cNvSpPr>
          <p:nvPr userDrawn="1"/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bg1"/>
                </a:solidFill>
              </a:rPr>
              <a:t>www.ACAcamps.org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835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5" name="Picture 4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94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_Fusch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5" name="Picture 4" descr="1color 3298 secondary(1)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7" name="Footer Placeholder 3"/>
          <p:cNvSpPr txBox="1">
            <a:spLocks/>
          </p:cNvSpPr>
          <p:nvPr userDrawn="1"/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bg1"/>
                </a:solidFill>
              </a:rPr>
              <a:t>www.ACAcamps.org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00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Slide_Opt 1_Fusch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641595" y="81933"/>
            <a:ext cx="1078720" cy="10668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58832" y="1510242"/>
            <a:ext cx="1078720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58831" y="81932"/>
            <a:ext cx="1398029" cy="13211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pic>
        <p:nvPicPr>
          <p:cNvPr id="14" name="Picture 13" descr="ACA_4-color Primary_WITH URL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11" y="418519"/>
            <a:ext cx="1075463" cy="699488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1798320" y="1510242"/>
            <a:ext cx="6659880" cy="1470025"/>
          </a:xfrm>
        </p:spPr>
        <p:txBody>
          <a:bodyPr anchor="b" anchorCtr="0">
            <a:normAutofit/>
          </a:bodyPr>
          <a:lstStyle>
            <a:lvl1pPr algn="l">
              <a:defRPr sz="2800" b="1" spc="-1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1798320" y="3048000"/>
            <a:ext cx="6400800" cy="1752600"/>
          </a:xfrm>
        </p:spPr>
        <p:txBody>
          <a:bodyPr/>
          <a:lstStyle>
            <a:lvl1pPr marL="0" indent="0" algn="l">
              <a:buNone/>
              <a:defRPr spc="-1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319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only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0"/>
          </p:nvPr>
        </p:nvSpPr>
        <p:spPr>
          <a:xfrm>
            <a:off x="495300" y="1316038"/>
            <a:ext cx="8147050" cy="4697412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5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96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multip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07543" y="1470795"/>
            <a:ext cx="1781175" cy="1024128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2621790" y="1470795"/>
            <a:ext cx="1781175" cy="1024128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736037" y="1470795"/>
            <a:ext cx="1781175" cy="1024128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850284" y="1470795"/>
            <a:ext cx="1781175" cy="1024128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507543" y="2761452"/>
            <a:ext cx="1781175" cy="2938780"/>
          </a:xfrm>
        </p:spPr>
        <p:txBody>
          <a:bodyPr>
            <a:noAutofit/>
          </a:bodyPr>
          <a:lstStyle>
            <a:lvl1pPr marL="0" indent="0">
              <a:lnSpc>
                <a:spcPct val="89000"/>
              </a:lnSpc>
              <a:spcBef>
                <a:spcPts val="600"/>
              </a:spcBef>
              <a:buNone/>
              <a:defRPr sz="16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0" indent="0">
              <a:lnSpc>
                <a:spcPct val="89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aseline="0"/>
            </a:lvl2pPr>
            <a:lvl3pPr marL="174625" indent="-174625">
              <a:lnSpc>
                <a:spcPct val="89000"/>
              </a:lnSpc>
              <a:spcBef>
                <a:spcPts val="600"/>
              </a:spcBef>
              <a:defRPr sz="1600" baseline="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2621790" y="2761452"/>
            <a:ext cx="1781175" cy="2938780"/>
          </a:xfrm>
        </p:spPr>
        <p:txBody>
          <a:bodyPr>
            <a:noAutofit/>
          </a:bodyPr>
          <a:lstStyle>
            <a:lvl1pPr marL="0" indent="0">
              <a:lnSpc>
                <a:spcPct val="89000"/>
              </a:lnSpc>
              <a:spcBef>
                <a:spcPts val="600"/>
              </a:spcBef>
              <a:buNone/>
              <a:defRPr sz="16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0" indent="0">
              <a:lnSpc>
                <a:spcPct val="89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aseline="0"/>
            </a:lvl2pPr>
            <a:lvl3pPr marL="174625" indent="-174625">
              <a:lnSpc>
                <a:spcPct val="89000"/>
              </a:lnSpc>
              <a:spcBef>
                <a:spcPts val="600"/>
              </a:spcBef>
              <a:defRPr sz="1600" baseline="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4736037" y="2761452"/>
            <a:ext cx="1781175" cy="2938780"/>
          </a:xfrm>
        </p:spPr>
        <p:txBody>
          <a:bodyPr>
            <a:noAutofit/>
          </a:bodyPr>
          <a:lstStyle>
            <a:lvl1pPr marL="0" indent="0">
              <a:lnSpc>
                <a:spcPct val="89000"/>
              </a:lnSpc>
              <a:spcBef>
                <a:spcPts val="600"/>
              </a:spcBef>
              <a:buNone/>
              <a:defRPr sz="16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0" indent="0">
              <a:lnSpc>
                <a:spcPct val="89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aseline="0"/>
            </a:lvl2pPr>
            <a:lvl3pPr marL="174625" indent="-174625">
              <a:lnSpc>
                <a:spcPct val="89000"/>
              </a:lnSpc>
              <a:spcBef>
                <a:spcPts val="600"/>
              </a:spcBef>
              <a:defRPr sz="1600" baseline="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6850284" y="2761452"/>
            <a:ext cx="1781175" cy="2938780"/>
          </a:xfrm>
        </p:spPr>
        <p:txBody>
          <a:bodyPr>
            <a:noAutofit/>
          </a:bodyPr>
          <a:lstStyle>
            <a:lvl1pPr marL="0" indent="0">
              <a:lnSpc>
                <a:spcPct val="89000"/>
              </a:lnSpc>
              <a:spcBef>
                <a:spcPts val="600"/>
              </a:spcBef>
              <a:buNone/>
              <a:defRPr sz="16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0" indent="0">
              <a:lnSpc>
                <a:spcPct val="89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aseline="0"/>
            </a:lvl2pPr>
            <a:lvl3pPr marL="174625" indent="-174625">
              <a:lnSpc>
                <a:spcPct val="89000"/>
              </a:lnSpc>
              <a:spcBef>
                <a:spcPts val="600"/>
              </a:spcBef>
              <a:defRPr sz="1600" baseline="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13" name="Picture 12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8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"/>
            <a:ext cx="1371600" cy="14272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5623" y="-1"/>
            <a:ext cx="397509" cy="36947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-97393" y="-1"/>
            <a:ext cx="592693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</a:pPr>
            <a:fld id="{ED38AA95-462B-3543-A864-6C49272CDC35}" type="slidenum">
              <a:rPr lang="en-US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lnSpc>
                  <a:spcPct val="90000"/>
                </a:lnSpc>
                <a:spcBef>
                  <a:spcPts val="0"/>
                </a:spcBef>
              </a:pPr>
              <a:t>‹#›</a:t>
            </a:fld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307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 Fusch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1color 3298 secondary(1)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11" name="Footer Placeholder 3"/>
          <p:cNvSpPr txBox="1">
            <a:spLocks/>
          </p:cNvSpPr>
          <p:nvPr userDrawn="1"/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www.ACAcamps.org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-5623" y="-1"/>
            <a:ext cx="397509" cy="36947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-97393" y="-1"/>
            <a:ext cx="592693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</a:pPr>
            <a:fld id="{ED38AA95-462B-3543-A864-6C49272CDC35}" type="slidenum">
              <a:rPr lang="en-US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lnSpc>
                  <a:spcPct val="90000"/>
                </a:lnSpc>
                <a:spcBef>
                  <a:spcPts val="0"/>
                </a:spcBef>
              </a:pPr>
              <a:t>‹#›</a:t>
            </a:fld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6537929"/>
            <a:ext cx="9144000" cy="3341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8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 Yellow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5623" y="-1"/>
            <a:ext cx="397509" cy="36947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-97393" y="-1"/>
            <a:ext cx="592693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</a:pPr>
            <a:fld id="{ED38AA95-462B-3543-A864-6C49272CDC35}" type="slidenum">
              <a:rPr lang="en-US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lnSpc>
                  <a:spcPct val="90000"/>
                </a:lnSpc>
                <a:spcBef>
                  <a:spcPts val="0"/>
                </a:spcBef>
              </a:pPr>
              <a:t>‹#›</a:t>
            </a:fld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6537929"/>
            <a:ext cx="9144000" cy="3341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48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p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 rot="5400000">
            <a:off x="2026729" y="4872149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Oval 10"/>
          <p:cNvSpPr/>
          <p:nvPr userDrawn="1"/>
        </p:nvSpPr>
        <p:spPr>
          <a:xfrm rot="5400000">
            <a:off x="1942584" y="6128874"/>
            <a:ext cx="409629" cy="409629"/>
          </a:xfrm>
          <a:prstGeom prst="ellipse">
            <a:avLst/>
          </a:prstGeom>
          <a:solidFill>
            <a:schemeClr val="accent2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Oval 11"/>
          <p:cNvSpPr/>
          <p:nvPr userDrawn="1"/>
        </p:nvSpPr>
        <p:spPr>
          <a:xfrm rot="5400000">
            <a:off x="1333337" y="4712299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Oval 13"/>
          <p:cNvSpPr/>
          <p:nvPr userDrawn="1"/>
        </p:nvSpPr>
        <p:spPr>
          <a:xfrm rot="5400000">
            <a:off x="912804" y="5705038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Oval 15"/>
          <p:cNvSpPr/>
          <p:nvPr userDrawn="1"/>
        </p:nvSpPr>
        <p:spPr>
          <a:xfrm rot="5400000">
            <a:off x="1346760" y="5165725"/>
            <a:ext cx="595824" cy="595824"/>
          </a:xfrm>
          <a:prstGeom prst="ellipse">
            <a:avLst/>
          </a:prstGeom>
          <a:solidFill>
            <a:schemeClr val="accent1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Oval 16"/>
          <p:cNvSpPr/>
          <p:nvPr userDrawn="1"/>
        </p:nvSpPr>
        <p:spPr>
          <a:xfrm rot="5400000">
            <a:off x="1427458" y="5979918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 userDrawn="1"/>
        </p:nvSpPr>
        <p:spPr>
          <a:xfrm rot="5400000">
            <a:off x="1527132" y="6381290"/>
            <a:ext cx="319496" cy="595824"/>
          </a:xfrm>
          <a:custGeom>
            <a:avLst/>
            <a:gdLst>
              <a:gd name="connsiteX0" fmla="*/ 0 w 319496"/>
              <a:gd name="connsiteY0" fmla="*/ 297912 h 595824"/>
              <a:gd name="connsiteX1" fmla="*/ 297912 w 319496"/>
              <a:gd name="connsiteY1" fmla="*/ 0 h 595824"/>
              <a:gd name="connsiteX2" fmla="*/ 319496 w 319496"/>
              <a:gd name="connsiteY2" fmla="*/ 2176 h 595824"/>
              <a:gd name="connsiteX3" fmla="*/ 319496 w 319496"/>
              <a:gd name="connsiteY3" fmla="*/ 593648 h 595824"/>
              <a:gd name="connsiteX4" fmla="*/ 297912 w 319496"/>
              <a:gd name="connsiteY4" fmla="*/ 595824 h 595824"/>
              <a:gd name="connsiteX5" fmla="*/ 0 w 319496"/>
              <a:gd name="connsiteY5" fmla="*/ 297912 h 595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9496" h="595824">
                <a:moveTo>
                  <a:pt x="0" y="297912"/>
                </a:moveTo>
                <a:cubicBezTo>
                  <a:pt x="0" y="133380"/>
                  <a:pt x="133380" y="0"/>
                  <a:pt x="297912" y="0"/>
                </a:cubicBezTo>
                <a:lnTo>
                  <a:pt x="319496" y="2176"/>
                </a:lnTo>
                <a:lnTo>
                  <a:pt x="319496" y="593648"/>
                </a:lnTo>
                <a:lnTo>
                  <a:pt x="297912" y="595824"/>
                </a:lnTo>
                <a:cubicBezTo>
                  <a:pt x="133380" y="595824"/>
                  <a:pt x="0" y="462444"/>
                  <a:pt x="0" y="297912"/>
                </a:cubicBezTo>
                <a:close/>
              </a:path>
            </a:pathLst>
          </a:cu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Oval 18"/>
          <p:cNvSpPr/>
          <p:nvPr userDrawn="1"/>
        </p:nvSpPr>
        <p:spPr>
          <a:xfrm rot="5400000">
            <a:off x="879022" y="6230163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Oval 19"/>
          <p:cNvSpPr/>
          <p:nvPr userDrawn="1"/>
        </p:nvSpPr>
        <p:spPr>
          <a:xfrm rot="5400000">
            <a:off x="512605" y="4995763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Oval 20"/>
          <p:cNvSpPr/>
          <p:nvPr userDrawn="1"/>
        </p:nvSpPr>
        <p:spPr>
          <a:xfrm rot="5400000">
            <a:off x="329387" y="5565072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Oval 21"/>
          <p:cNvSpPr/>
          <p:nvPr userDrawn="1"/>
        </p:nvSpPr>
        <p:spPr>
          <a:xfrm rot="5400000">
            <a:off x="956491" y="4596113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Oval 22"/>
          <p:cNvSpPr/>
          <p:nvPr userDrawn="1"/>
        </p:nvSpPr>
        <p:spPr>
          <a:xfrm rot="5400000">
            <a:off x="149050" y="6128875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Oval 23"/>
          <p:cNvSpPr/>
          <p:nvPr userDrawn="1"/>
        </p:nvSpPr>
        <p:spPr>
          <a:xfrm rot="5400000">
            <a:off x="172942" y="5090854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Oval 24"/>
          <p:cNvSpPr/>
          <p:nvPr userDrawn="1"/>
        </p:nvSpPr>
        <p:spPr>
          <a:xfrm rot="5400000">
            <a:off x="2166052" y="5425266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Oval 25"/>
          <p:cNvSpPr/>
          <p:nvPr userDrawn="1"/>
        </p:nvSpPr>
        <p:spPr>
          <a:xfrm rot="16200000">
            <a:off x="566968" y="6584628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Oval 26"/>
          <p:cNvSpPr/>
          <p:nvPr userDrawn="1"/>
        </p:nvSpPr>
        <p:spPr>
          <a:xfrm rot="5400000">
            <a:off x="1333337" y="1290564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Oval 27"/>
          <p:cNvSpPr/>
          <p:nvPr userDrawn="1"/>
        </p:nvSpPr>
        <p:spPr>
          <a:xfrm rot="5400000">
            <a:off x="1698280" y="1975228"/>
            <a:ext cx="260673" cy="260673"/>
          </a:xfrm>
          <a:prstGeom prst="ellipse">
            <a:avLst/>
          </a:prstGeom>
          <a:solidFill>
            <a:schemeClr val="tx1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Oval 28"/>
          <p:cNvSpPr/>
          <p:nvPr userDrawn="1"/>
        </p:nvSpPr>
        <p:spPr>
          <a:xfrm rot="16200000">
            <a:off x="1910544" y="1598160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Oval 29"/>
          <p:cNvSpPr/>
          <p:nvPr userDrawn="1"/>
        </p:nvSpPr>
        <p:spPr>
          <a:xfrm rot="16200000">
            <a:off x="1983532" y="1011272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Oval 30"/>
          <p:cNvSpPr/>
          <p:nvPr userDrawn="1"/>
        </p:nvSpPr>
        <p:spPr>
          <a:xfrm rot="16200000">
            <a:off x="1582095" y="795285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Oval 31"/>
          <p:cNvSpPr/>
          <p:nvPr userDrawn="1"/>
        </p:nvSpPr>
        <p:spPr>
          <a:xfrm rot="16200000">
            <a:off x="1436118" y="320861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Oval 32"/>
          <p:cNvSpPr/>
          <p:nvPr userDrawn="1"/>
        </p:nvSpPr>
        <p:spPr>
          <a:xfrm rot="16200000">
            <a:off x="887409" y="1420900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4" name="Oval 33"/>
          <p:cNvSpPr/>
          <p:nvPr userDrawn="1"/>
        </p:nvSpPr>
        <p:spPr>
          <a:xfrm rot="16200000">
            <a:off x="1910544" y="130197"/>
            <a:ext cx="670302" cy="670302"/>
          </a:xfrm>
          <a:prstGeom prst="ellipse">
            <a:avLst/>
          </a:prstGeom>
          <a:solidFill>
            <a:srgbClr val="A30046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5" name="Oval 34"/>
          <p:cNvSpPr/>
          <p:nvPr userDrawn="1"/>
        </p:nvSpPr>
        <p:spPr>
          <a:xfrm rot="5400000">
            <a:off x="336088" y="2107800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4" name="Freeform 63"/>
          <p:cNvSpPr/>
          <p:nvPr userDrawn="1"/>
        </p:nvSpPr>
        <p:spPr>
          <a:xfrm rot="5400000">
            <a:off x="-60789" y="565396"/>
            <a:ext cx="595824" cy="459777"/>
          </a:xfrm>
          <a:custGeom>
            <a:avLst/>
            <a:gdLst>
              <a:gd name="connsiteX0" fmla="*/ 0 w 595824"/>
              <a:gd name="connsiteY0" fmla="*/ 297912 h 459777"/>
              <a:gd name="connsiteX1" fmla="*/ 297912 w 595824"/>
              <a:gd name="connsiteY1" fmla="*/ 0 h 459777"/>
              <a:gd name="connsiteX2" fmla="*/ 595824 w 595824"/>
              <a:gd name="connsiteY2" fmla="*/ 297912 h 459777"/>
              <a:gd name="connsiteX3" fmla="*/ 572413 w 595824"/>
              <a:gd name="connsiteY3" fmla="*/ 413873 h 459777"/>
              <a:gd name="connsiteX4" fmla="*/ 547497 w 595824"/>
              <a:gd name="connsiteY4" fmla="*/ 459777 h 459777"/>
              <a:gd name="connsiteX5" fmla="*/ 48328 w 595824"/>
              <a:gd name="connsiteY5" fmla="*/ 459777 h 459777"/>
              <a:gd name="connsiteX6" fmla="*/ 23411 w 595824"/>
              <a:gd name="connsiteY6" fmla="*/ 413873 h 459777"/>
              <a:gd name="connsiteX7" fmla="*/ 0 w 595824"/>
              <a:gd name="connsiteY7" fmla="*/ 297912 h 459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5824" h="459777">
                <a:moveTo>
                  <a:pt x="0" y="297912"/>
                </a:moveTo>
                <a:cubicBezTo>
                  <a:pt x="0" y="133380"/>
                  <a:pt x="133380" y="0"/>
                  <a:pt x="297912" y="0"/>
                </a:cubicBezTo>
                <a:cubicBezTo>
                  <a:pt x="462444" y="0"/>
                  <a:pt x="595824" y="133380"/>
                  <a:pt x="595824" y="297912"/>
                </a:cubicBezTo>
                <a:cubicBezTo>
                  <a:pt x="595824" y="339045"/>
                  <a:pt x="587488" y="378231"/>
                  <a:pt x="572413" y="413873"/>
                </a:cubicBezTo>
                <a:lnTo>
                  <a:pt x="547497" y="459777"/>
                </a:lnTo>
                <a:lnTo>
                  <a:pt x="48328" y="459777"/>
                </a:lnTo>
                <a:lnTo>
                  <a:pt x="23411" y="413873"/>
                </a:lnTo>
                <a:cubicBezTo>
                  <a:pt x="8336" y="378231"/>
                  <a:pt x="0" y="339045"/>
                  <a:pt x="0" y="297912"/>
                </a:cubicBezTo>
                <a:close/>
              </a:path>
            </a:pathLst>
          </a:custGeom>
          <a:solidFill>
            <a:srgbClr val="005596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7" name="Oval 36"/>
          <p:cNvSpPr/>
          <p:nvPr userDrawn="1"/>
        </p:nvSpPr>
        <p:spPr>
          <a:xfrm rot="16200000">
            <a:off x="548352" y="1730732"/>
            <a:ext cx="260673" cy="260673"/>
          </a:xfrm>
          <a:prstGeom prst="ellipse">
            <a:avLst/>
          </a:prstGeom>
          <a:solidFill>
            <a:srgbClr val="282828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8" name="Oval 37"/>
          <p:cNvSpPr/>
          <p:nvPr userDrawn="1"/>
        </p:nvSpPr>
        <p:spPr>
          <a:xfrm rot="16200000">
            <a:off x="866373" y="2062146"/>
            <a:ext cx="409629" cy="409629"/>
          </a:xfrm>
          <a:prstGeom prst="ellipse">
            <a:avLst/>
          </a:prstGeom>
          <a:solidFill>
            <a:schemeClr val="accent5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9" name="Oval 38"/>
          <p:cNvSpPr/>
          <p:nvPr userDrawn="1"/>
        </p:nvSpPr>
        <p:spPr>
          <a:xfrm rot="16200000">
            <a:off x="400858" y="1018541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" name="Oval 39"/>
          <p:cNvSpPr/>
          <p:nvPr userDrawn="1"/>
        </p:nvSpPr>
        <p:spPr>
          <a:xfrm rot="16200000">
            <a:off x="336238" y="154149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Oval 40"/>
          <p:cNvSpPr/>
          <p:nvPr userDrawn="1"/>
        </p:nvSpPr>
        <p:spPr>
          <a:xfrm rot="16200000">
            <a:off x="210087" y="1474015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2" name="Oval 41"/>
          <p:cNvSpPr/>
          <p:nvPr userDrawn="1"/>
        </p:nvSpPr>
        <p:spPr>
          <a:xfrm rot="16200000">
            <a:off x="2139388" y="2150434"/>
            <a:ext cx="409629" cy="409629"/>
          </a:xfrm>
          <a:prstGeom prst="ellipse">
            <a:avLst/>
          </a:prstGeom>
          <a:solidFill>
            <a:schemeClr val="accent1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3" name="Oval 42"/>
          <p:cNvSpPr/>
          <p:nvPr userDrawn="1"/>
        </p:nvSpPr>
        <p:spPr>
          <a:xfrm rot="16200000">
            <a:off x="919354" y="64346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4" name="Oval 43"/>
          <p:cNvSpPr/>
          <p:nvPr userDrawn="1"/>
        </p:nvSpPr>
        <p:spPr>
          <a:xfrm rot="16200000">
            <a:off x="2347333" y="1607774"/>
            <a:ext cx="260673" cy="260673"/>
          </a:xfrm>
          <a:prstGeom prst="ellipse">
            <a:avLst/>
          </a:prstGeom>
          <a:solidFill>
            <a:srgbClr val="282828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5" name="Oval 44"/>
          <p:cNvSpPr/>
          <p:nvPr userDrawn="1"/>
        </p:nvSpPr>
        <p:spPr>
          <a:xfrm rot="16200000">
            <a:off x="667112" y="441549"/>
            <a:ext cx="539966" cy="545115"/>
          </a:xfrm>
          <a:prstGeom prst="ellipse">
            <a:avLst/>
          </a:prstGeom>
          <a:solidFill>
            <a:schemeClr val="accent3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6" name="Rectangle 45"/>
          <p:cNvSpPr/>
          <p:nvPr userDrawn="1"/>
        </p:nvSpPr>
        <p:spPr>
          <a:xfrm>
            <a:off x="-28855" y="2368473"/>
            <a:ext cx="9172855" cy="2227640"/>
          </a:xfrm>
          <a:prstGeom prst="rect">
            <a:avLst/>
          </a:prstGeom>
          <a:solidFill>
            <a:srgbClr val="A3004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 userDrawn="1"/>
        </p:nvSpPr>
        <p:spPr>
          <a:xfrm rot="5400000">
            <a:off x="1476336" y="2413160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8" name="Oval 47"/>
          <p:cNvSpPr/>
          <p:nvPr userDrawn="1"/>
        </p:nvSpPr>
        <p:spPr>
          <a:xfrm rot="5400000">
            <a:off x="1958953" y="3734199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9" name="Oval 48"/>
          <p:cNvSpPr/>
          <p:nvPr userDrawn="1"/>
        </p:nvSpPr>
        <p:spPr>
          <a:xfrm rot="5400000">
            <a:off x="1288651" y="3033562"/>
            <a:ext cx="670302" cy="670302"/>
          </a:xfrm>
          <a:prstGeom prst="ellipse">
            <a:avLst/>
          </a:prstGeom>
          <a:solidFill>
            <a:schemeClr val="accent1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0" name="Oval 49"/>
          <p:cNvSpPr/>
          <p:nvPr userDrawn="1"/>
        </p:nvSpPr>
        <p:spPr>
          <a:xfrm rot="5400000">
            <a:off x="-2291" y="4153803"/>
            <a:ext cx="260673" cy="260673"/>
          </a:xfrm>
          <a:prstGeom prst="ellipse">
            <a:avLst/>
          </a:prstGeom>
          <a:solidFill>
            <a:schemeClr val="accent1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1" name="Oval 50"/>
          <p:cNvSpPr/>
          <p:nvPr userDrawn="1"/>
        </p:nvSpPr>
        <p:spPr>
          <a:xfrm rot="16200000">
            <a:off x="992884" y="2686400"/>
            <a:ext cx="260673" cy="260673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accent2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2" name="Oval 51"/>
          <p:cNvSpPr/>
          <p:nvPr userDrawn="1"/>
        </p:nvSpPr>
        <p:spPr>
          <a:xfrm rot="16200000">
            <a:off x="2005621" y="2738640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3" name="Oval 52"/>
          <p:cNvSpPr/>
          <p:nvPr userDrawn="1"/>
        </p:nvSpPr>
        <p:spPr>
          <a:xfrm rot="16200000">
            <a:off x="2133904" y="4198137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4" name="Oval 53"/>
          <p:cNvSpPr/>
          <p:nvPr userDrawn="1"/>
        </p:nvSpPr>
        <p:spPr>
          <a:xfrm rot="5400000">
            <a:off x="2293048" y="3483555"/>
            <a:ext cx="260673" cy="260673"/>
          </a:xfrm>
          <a:prstGeom prst="ellipse">
            <a:avLst/>
          </a:prstGeom>
          <a:solidFill>
            <a:schemeClr val="bg1"/>
          </a:solidFill>
          <a:ln w="19050" cmpd="sng">
            <a:noFill/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5" name="Oval 54"/>
          <p:cNvSpPr/>
          <p:nvPr userDrawn="1"/>
        </p:nvSpPr>
        <p:spPr>
          <a:xfrm rot="5400000">
            <a:off x="114144" y="2545732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6" name="Oval 55"/>
          <p:cNvSpPr/>
          <p:nvPr userDrawn="1"/>
        </p:nvSpPr>
        <p:spPr>
          <a:xfrm rot="5400000">
            <a:off x="664537" y="2910675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7" name="Oval 56"/>
          <p:cNvSpPr/>
          <p:nvPr userDrawn="1"/>
        </p:nvSpPr>
        <p:spPr>
          <a:xfrm rot="5400000">
            <a:off x="810514" y="3385099"/>
            <a:ext cx="260673" cy="260673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8" name="Oval 57"/>
          <p:cNvSpPr/>
          <p:nvPr userDrawn="1"/>
        </p:nvSpPr>
        <p:spPr>
          <a:xfrm rot="5400000">
            <a:off x="555053" y="3969008"/>
            <a:ext cx="260673" cy="260673"/>
          </a:xfrm>
          <a:prstGeom prst="ellipse">
            <a:avLst/>
          </a:prstGeom>
          <a:solidFill>
            <a:schemeClr val="bg1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9" name="Oval 58"/>
          <p:cNvSpPr/>
          <p:nvPr userDrawn="1"/>
        </p:nvSpPr>
        <p:spPr>
          <a:xfrm rot="5400000">
            <a:off x="1031934" y="3836436"/>
            <a:ext cx="409629" cy="409629"/>
          </a:xfrm>
          <a:prstGeom prst="ellips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Oval 59"/>
          <p:cNvSpPr/>
          <p:nvPr userDrawn="1"/>
        </p:nvSpPr>
        <p:spPr>
          <a:xfrm rot="5400000">
            <a:off x="-28855" y="3268712"/>
            <a:ext cx="595824" cy="595824"/>
          </a:xfrm>
          <a:prstGeom prst="ellipse">
            <a:avLst/>
          </a:prstGeom>
          <a:solidFill>
            <a:schemeClr val="accent5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2" name="Oval 61"/>
          <p:cNvSpPr/>
          <p:nvPr userDrawn="1"/>
        </p:nvSpPr>
        <p:spPr>
          <a:xfrm rot="5400000">
            <a:off x="1594010" y="4297214"/>
            <a:ext cx="409629" cy="409629"/>
          </a:xfrm>
          <a:prstGeom prst="ellipse">
            <a:avLst/>
          </a:prstGeom>
          <a:solidFill>
            <a:schemeClr val="tx1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Oval 62"/>
          <p:cNvSpPr/>
          <p:nvPr userDrawn="1"/>
        </p:nvSpPr>
        <p:spPr>
          <a:xfrm rot="5400000">
            <a:off x="204263" y="4465776"/>
            <a:ext cx="260673" cy="260673"/>
          </a:xfrm>
          <a:prstGeom prst="ellipse">
            <a:avLst/>
          </a:prstGeom>
          <a:solidFill>
            <a:schemeClr val="tx2"/>
          </a:solidFill>
          <a:ln w="19050" cmpd="sng">
            <a:solidFill>
              <a:srgbClr val="FFFFFF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05951" y="2514198"/>
            <a:ext cx="5483013" cy="1024191"/>
          </a:xfrm>
        </p:spPr>
        <p:txBody>
          <a:bodyPr anchor="b" anchorCtr="0">
            <a:normAutofit/>
          </a:bodyPr>
          <a:lstStyle>
            <a:lvl1pPr algn="l">
              <a:defRPr sz="3600" b="1" spc="-1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5951" y="3593580"/>
            <a:ext cx="5483013" cy="840495"/>
          </a:xfr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2800" spc="-1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531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verp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/>
          <a:srcRect b="16163"/>
          <a:stretch/>
        </p:blipFill>
        <p:spPr>
          <a:xfrm>
            <a:off x="0" y="5012684"/>
            <a:ext cx="9144000" cy="1607397"/>
          </a:xfrm>
          <a:prstGeom prst="rect">
            <a:avLst/>
          </a:prstGeom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606046"/>
            <a:ext cx="9144000" cy="1024191"/>
          </a:xfrm>
        </p:spPr>
        <p:txBody>
          <a:bodyPr anchor="ctr" anchorCtr="0">
            <a:normAutofit/>
          </a:bodyPr>
          <a:lstStyle>
            <a:lvl1pPr algn="ctr">
              <a:defRPr sz="4000" b="1" spc="-1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685428"/>
            <a:ext cx="9144000" cy="84049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2800" spc="-1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537929"/>
            <a:ext cx="9144000" cy="3341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692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verp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827839" y="2424715"/>
            <a:ext cx="7316160" cy="375253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827839" y="0"/>
            <a:ext cx="0" cy="6858000"/>
          </a:xfrm>
          <a:prstGeom prst="line">
            <a:avLst/>
          </a:prstGeom>
          <a:ln w="762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1" y="0"/>
            <a:ext cx="1712396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-76963" y="2405472"/>
            <a:ext cx="9278682" cy="19243"/>
          </a:xfrm>
          <a:prstGeom prst="line">
            <a:avLst/>
          </a:prstGeom>
          <a:ln w="762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-40003" y="6175700"/>
            <a:ext cx="9278682" cy="19243"/>
          </a:xfrm>
          <a:prstGeom prst="line">
            <a:avLst/>
          </a:prstGeom>
          <a:ln w="762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28088" y="3252198"/>
            <a:ext cx="6657180" cy="798286"/>
          </a:xfrm>
        </p:spPr>
        <p:txBody>
          <a:bodyPr anchor="b" anchorCtr="0">
            <a:normAutofit/>
          </a:bodyPr>
          <a:lstStyle>
            <a:lvl1pPr algn="l">
              <a:defRPr sz="3600" b="1" spc="-1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28088" y="4291062"/>
            <a:ext cx="6657180" cy="655108"/>
          </a:xfrm>
        </p:spPr>
        <p:txBody>
          <a:bodyPr anchor="t">
            <a:norm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2800" spc="-1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343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verp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636937" y="192438"/>
            <a:ext cx="2067809" cy="203984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287083" y="192438"/>
            <a:ext cx="4213648" cy="4156655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6820186" y="192438"/>
            <a:ext cx="2067809" cy="203984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4636937" y="2318875"/>
            <a:ext cx="2067809" cy="2039840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6800946" y="2318875"/>
            <a:ext cx="2067809" cy="2030218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4636937" y="4455076"/>
            <a:ext cx="4231818" cy="1107524"/>
          </a:xfrm>
        </p:spPr>
        <p:txBody>
          <a:bodyPr anchor="b" anchorCtr="0">
            <a:normAutofit/>
          </a:bodyPr>
          <a:lstStyle>
            <a:lvl1pPr algn="l">
              <a:defRPr sz="3600" b="1" spc="-1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4636937" y="5649226"/>
            <a:ext cx="4231818" cy="655108"/>
          </a:xfrm>
        </p:spPr>
        <p:txBody>
          <a:bodyPr anchor="t">
            <a:norm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2000" spc="-1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192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Slide_Opt 1_Fusch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641595" y="81933"/>
            <a:ext cx="1078720" cy="10668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58832" y="1510242"/>
            <a:ext cx="1078720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58831" y="81932"/>
            <a:ext cx="1398029" cy="13211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1798320" y="1510242"/>
            <a:ext cx="6659880" cy="1470025"/>
          </a:xfrm>
        </p:spPr>
        <p:txBody>
          <a:bodyPr anchor="b" anchorCtr="0">
            <a:normAutofit/>
          </a:bodyPr>
          <a:lstStyle>
            <a:lvl1pPr algn="l">
              <a:defRPr sz="2800" b="1" spc="-1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1798320" y="3048000"/>
            <a:ext cx="6400800" cy="1752600"/>
          </a:xfrm>
        </p:spPr>
        <p:txBody>
          <a:bodyPr/>
          <a:lstStyle>
            <a:lvl1pPr marL="0" indent="0" algn="l">
              <a:buNone/>
              <a:defRPr spc="-1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376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Title Slide_Opt 1_Yellow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8320" y="1550882"/>
            <a:ext cx="6659880" cy="1470025"/>
          </a:xfrm>
        </p:spPr>
        <p:txBody>
          <a:bodyPr anchor="b" anchorCtr="0">
            <a:normAutofit/>
          </a:bodyPr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8320" y="308864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641595" y="81933"/>
            <a:ext cx="1078720" cy="1066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58832" y="1510242"/>
            <a:ext cx="1078720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58831" y="81932"/>
            <a:ext cx="1398029" cy="13211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pic>
        <p:nvPicPr>
          <p:cNvPr id="12" name="Picture 11" descr="ACA_4-color Primary_WITH URL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11" y="418519"/>
            <a:ext cx="1075463" cy="69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144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Title Slide_Opt 1_Yellow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8320" y="1550882"/>
            <a:ext cx="6659880" cy="1470025"/>
          </a:xfrm>
        </p:spPr>
        <p:txBody>
          <a:bodyPr anchor="b" anchorCtr="0">
            <a:normAutofit/>
          </a:bodyPr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8320" y="308864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641595" y="81933"/>
            <a:ext cx="1078720" cy="1066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58832" y="1510242"/>
            <a:ext cx="1078720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58831" y="81932"/>
            <a:ext cx="1398029" cy="13211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17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Title Slide_Opt 1_Whit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8320" y="1510242"/>
            <a:ext cx="6659880" cy="1470025"/>
          </a:xfrm>
        </p:spPr>
        <p:txBody>
          <a:bodyPr anchor="b" anchorCtr="0">
            <a:normAutofit/>
          </a:bodyPr>
          <a:lstStyle>
            <a:lvl1pPr algn="l">
              <a:defRPr sz="2800" b="1" spc="-1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8320" y="3048000"/>
            <a:ext cx="6400800" cy="1752600"/>
          </a:xfrm>
        </p:spPr>
        <p:txBody>
          <a:bodyPr/>
          <a:lstStyle>
            <a:lvl1pPr marL="0" indent="0" algn="l">
              <a:buNone/>
              <a:defRPr spc="-1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641595" y="81933"/>
            <a:ext cx="1078720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8832" y="1510242"/>
            <a:ext cx="1078720" cy="10668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58831" y="81932"/>
            <a:ext cx="1398029" cy="13211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612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Slide_Opt 2_Collage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" y="-29028"/>
            <a:ext cx="9144000" cy="6887028"/>
          </a:xfrm>
          <a:prstGeom prst="rect">
            <a:avLst/>
          </a:prstGeom>
          <a:solidFill>
            <a:schemeClr val="accent1">
              <a:lumMod val="75000"/>
              <a:alpha val="1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5065049" y="-151316"/>
            <a:ext cx="3663773" cy="3663773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txBody>
          <a:bodyPr wrap="none" tIns="45720" bIns="0" rtlCol="0" anchor="ctr" anchorCtr="0">
            <a:noAutofit/>
          </a:bodyPr>
          <a:lstStyle/>
          <a:p>
            <a:pPr algn="ctr">
              <a:lnSpc>
                <a:spcPct val="60000"/>
              </a:lnSpc>
            </a:pPr>
            <a:endParaRPr lang="en-US" sz="2800" dirty="0" smtClean="0"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4818524" y="1074284"/>
            <a:ext cx="4156822" cy="1470025"/>
          </a:xfr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tx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 smtClean="0"/>
              <a:t>CLICK TO ADD </a:t>
            </a:r>
            <a:br>
              <a:rPr lang="en-US" dirty="0" smtClean="0"/>
            </a:br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9187180" y="0"/>
            <a:ext cx="2583906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274320" rtlCol="0" anchor="t"/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How to change </a:t>
            </a:r>
            <a:r>
              <a:rPr lang="en-US" sz="1600" b="1" dirty="0" smtClean="0">
                <a:solidFill>
                  <a:srgbClr val="C00000"/>
                </a:solidFill>
              </a:rPr>
              <a:t>Section Slide – Picture Background</a:t>
            </a:r>
            <a:endParaRPr lang="en-US" sz="1600" b="1" dirty="0">
              <a:solidFill>
                <a:srgbClr val="C00000"/>
              </a:solidFill>
            </a:endParaRP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>
                <a:solidFill>
                  <a:srgbClr val="C00000"/>
                </a:solidFill>
              </a:rPr>
              <a:t>Step 1: </a:t>
            </a:r>
            <a:r>
              <a:rPr lang="en-US" sz="1400" dirty="0">
                <a:solidFill>
                  <a:srgbClr val="C00000"/>
                </a:solidFill>
              </a:rPr>
              <a:t>Right Click on the slide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>
                <a:solidFill>
                  <a:srgbClr val="C00000"/>
                </a:solidFill>
              </a:rPr>
              <a:t>Step 2: </a:t>
            </a:r>
            <a:r>
              <a:rPr lang="en-US" sz="1400" dirty="0">
                <a:solidFill>
                  <a:srgbClr val="C00000"/>
                </a:solidFill>
              </a:rPr>
              <a:t>Select</a:t>
            </a:r>
            <a:r>
              <a:rPr lang="en-US" sz="1400" b="1" dirty="0">
                <a:solidFill>
                  <a:srgbClr val="C00000"/>
                </a:solidFill>
              </a:rPr>
              <a:t> “Format Background</a:t>
            </a:r>
            <a:r>
              <a:rPr lang="en-US" sz="1400" b="1" dirty="0" smtClean="0">
                <a:solidFill>
                  <a:srgbClr val="C00000"/>
                </a:solidFill>
              </a:rPr>
              <a:t>”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Step 3: Select </a:t>
            </a:r>
            <a:r>
              <a:rPr lang="en-US" sz="1400" b="1" dirty="0" smtClean="0">
                <a:solidFill>
                  <a:srgbClr val="C00000"/>
                </a:solidFill>
              </a:rPr>
              <a:t>“Fill” </a:t>
            </a:r>
            <a:r>
              <a:rPr lang="en-US" sz="1400" dirty="0" smtClean="0">
                <a:solidFill>
                  <a:srgbClr val="C00000"/>
                </a:solidFill>
              </a:rPr>
              <a:t>and then </a:t>
            </a:r>
            <a:r>
              <a:rPr lang="en-US" sz="1400" b="1" dirty="0" smtClean="0">
                <a:solidFill>
                  <a:srgbClr val="C00000"/>
                </a:solidFill>
              </a:rPr>
              <a:t>“Picture or texture fill”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 smtClean="0">
                <a:solidFill>
                  <a:srgbClr val="C00000"/>
                </a:solidFill>
              </a:rPr>
              <a:t>Step 4: </a:t>
            </a:r>
            <a:r>
              <a:rPr lang="en-US" sz="1400" dirty="0" smtClean="0">
                <a:solidFill>
                  <a:srgbClr val="C00000"/>
                </a:solidFill>
              </a:rPr>
              <a:t>Go to </a:t>
            </a:r>
            <a:r>
              <a:rPr lang="en-US" sz="1400" b="1" dirty="0" smtClean="0">
                <a:solidFill>
                  <a:srgbClr val="C00000"/>
                </a:solidFill>
              </a:rPr>
              <a:t>“Insert picture from File” </a:t>
            </a:r>
            <a:r>
              <a:rPr lang="en-US" sz="1400" dirty="0" smtClean="0">
                <a:solidFill>
                  <a:srgbClr val="C00000"/>
                </a:solidFill>
              </a:rPr>
              <a:t>and then choose your image. 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Then your picture will drop in the background of this slide.  </a:t>
            </a:r>
          </a:p>
          <a:p>
            <a:endParaRPr lang="en-US" sz="1400" dirty="0">
              <a:solidFill>
                <a:schemeClr val="accent2"/>
              </a:solidFill>
            </a:endParaRPr>
          </a:p>
          <a:p>
            <a:r>
              <a:rPr lang="en-US" sz="1600" b="1" i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Please note:</a:t>
            </a:r>
            <a:r>
              <a:rPr lang="en-US" sz="1600" b="0" i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If you want to use  “Black and White” photos, you must change the color before you fill your background of the slide with the picture </a:t>
            </a:r>
            <a:endParaRPr lang="en-US" sz="1600" b="0" i="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537929"/>
            <a:ext cx="9144000" cy="3341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89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-29028"/>
            <a:ext cx="9144000" cy="6887028"/>
          </a:xfrm>
          <a:prstGeom prst="rect">
            <a:avLst/>
          </a:prstGeom>
          <a:solidFill>
            <a:schemeClr val="accent1">
              <a:lumMod val="75000"/>
              <a:alpha val="1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5065049" y="-151316"/>
            <a:ext cx="3663773" cy="3663773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3"/>
            </a:solidFill>
          </a:ln>
        </p:spPr>
        <p:txBody>
          <a:bodyPr wrap="none" tIns="45720" bIns="0" rtlCol="0" anchor="ctr" anchorCtr="0">
            <a:noAutofit/>
          </a:bodyPr>
          <a:lstStyle/>
          <a:p>
            <a:pPr algn="ctr">
              <a:lnSpc>
                <a:spcPct val="60000"/>
              </a:lnSpc>
            </a:pPr>
            <a:endParaRPr lang="en-US" sz="2800" dirty="0" smtClean="0">
              <a:solidFill>
                <a:schemeClr val="accent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18524" y="1074284"/>
            <a:ext cx="4156822" cy="1470025"/>
          </a:xfr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tx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 smtClean="0"/>
              <a:t>CLICK TO ADD </a:t>
            </a:r>
            <a:br>
              <a:rPr lang="en-US" dirty="0" smtClean="0"/>
            </a:br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9187180" y="0"/>
            <a:ext cx="2583906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274320" rtlCol="0" anchor="t"/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How to change </a:t>
            </a:r>
            <a:r>
              <a:rPr lang="en-US" sz="1600" b="1" dirty="0" smtClean="0">
                <a:solidFill>
                  <a:srgbClr val="C00000"/>
                </a:solidFill>
              </a:rPr>
              <a:t>Section Slide – Picture Background</a:t>
            </a:r>
            <a:endParaRPr lang="en-US" sz="1600" b="1" dirty="0">
              <a:solidFill>
                <a:srgbClr val="C00000"/>
              </a:solidFill>
            </a:endParaRP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>
                <a:solidFill>
                  <a:srgbClr val="C00000"/>
                </a:solidFill>
              </a:rPr>
              <a:t>Step 1: </a:t>
            </a:r>
            <a:r>
              <a:rPr lang="en-US" sz="1400" dirty="0">
                <a:solidFill>
                  <a:srgbClr val="C00000"/>
                </a:solidFill>
              </a:rPr>
              <a:t>Right Click on the slide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>
                <a:solidFill>
                  <a:srgbClr val="C00000"/>
                </a:solidFill>
              </a:rPr>
              <a:t>Step 2: </a:t>
            </a:r>
            <a:r>
              <a:rPr lang="en-US" sz="1400" dirty="0">
                <a:solidFill>
                  <a:srgbClr val="C00000"/>
                </a:solidFill>
              </a:rPr>
              <a:t>Select</a:t>
            </a:r>
            <a:r>
              <a:rPr lang="en-US" sz="1400" b="1" dirty="0">
                <a:solidFill>
                  <a:srgbClr val="C00000"/>
                </a:solidFill>
              </a:rPr>
              <a:t> “Format Background</a:t>
            </a:r>
            <a:r>
              <a:rPr lang="en-US" sz="1400" b="1" dirty="0" smtClean="0">
                <a:solidFill>
                  <a:srgbClr val="C00000"/>
                </a:solidFill>
              </a:rPr>
              <a:t>”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Step 3: Select </a:t>
            </a:r>
            <a:r>
              <a:rPr lang="en-US" sz="1400" b="1" dirty="0" smtClean="0">
                <a:solidFill>
                  <a:srgbClr val="C00000"/>
                </a:solidFill>
              </a:rPr>
              <a:t>“Fill” </a:t>
            </a:r>
            <a:r>
              <a:rPr lang="en-US" sz="1400" dirty="0" smtClean="0">
                <a:solidFill>
                  <a:srgbClr val="C00000"/>
                </a:solidFill>
              </a:rPr>
              <a:t>and then </a:t>
            </a:r>
            <a:r>
              <a:rPr lang="en-US" sz="1400" b="1" dirty="0" smtClean="0">
                <a:solidFill>
                  <a:srgbClr val="C00000"/>
                </a:solidFill>
              </a:rPr>
              <a:t>“Picture or texture fill”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 smtClean="0">
                <a:solidFill>
                  <a:srgbClr val="C00000"/>
                </a:solidFill>
              </a:rPr>
              <a:t>Step 4: </a:t>
            </a:r>
            <a:r>
              <a:rPr lang="en-US" sz="1400" dirty="0" smtClean="0">
                <a:solidFill>
                  <a:srgbClr val="C00000"/>
                </a:solidFill>
              </a:rPr>
              <a:t>Go to </a:t>
            </a:r>
            <a:r>
              <a:rPr lang="en-US" sz="1400" b="1" dirty="0" smtClean="0">
                <a:solidFill>
                  <a:srgbClr val="C00000"/>
                </a:solidFill>
              </a:rPr>
              <a:t>“Insert picture from File” </a:t>
            </a:r>
            <a:r>
              <a:rPr lang="en-US" sz="1400" dirty="0" smtClean="0">
                <a:solidFill>
                  <a:srgbClr val="C00000"/>
                </a:solidFill>
              </a:rPr>
              <a:t>and then choose your image. 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Then your picture will drop in the background of this slide.  </a:t>
            </a:r>
          </a:p>
          <a:p>
            <a:endParaRPr lang="en-US" sz="1400" dirty="0">
              <a:solidFill>
                <a:schemeClr val="accent2"/>
              </a:solidFill>
            </a:endParaRPr>
          </a:p>
          <a:p>
            <a:r>
              <a:rPr lang="en-US" sz="1600" b="1" i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Please note:</a:t>
            </a:r>
            <a:r>
              <a:rPr lang="en-US" sz="1600" b="0" i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If you want to use  “Black and White” photos, you must change the color before you fill your background of the slide with the picture </a:t>
            </a:r>
            <a:endParaRPr lang="en-US" sz="1600" b="0" i="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537929"/>
            <a:ext cx="9144000" cy="3341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6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Slide_Opt 2_Hands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" y="-29028"/>
            <a:ext cx="9144000" cy="6887028"/>
          </a:xfrm>
          <a:prstGeom prst="rect">
            <a:avLst/>
          </a:prstGeom>
          <a:solidFill>
            <a:schemeClr val="accent1">
              <a:lumMod val="75000"/>
              <a:alpha val="1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5065049" y="-151316"/>
            <a:ext cx="3663773" cy="3663773"/>
          </a:xfrm>
          <a:prstGeom prst="ellipse">
            <a:avLst/>
          </a:prstGeom>
          <a:solidFill>
            <a:srgbClr val="FFFFFF"/>
          </a:solidFill>
          <a:ln w="76200">
            <a:solidFill>
              <a:schemeClr val="accent1"/>
            </a:solidFill>
          </a:ln>
        </p:spPr>
        <p:txBody>
          <a:bodyPr wrap="none" tIns="45720" bIns="0" rtlCol="0" anchor="ctr" anchorCtr="0">
            <a:noAutofit/>
          </a:bodyPr>
          <a:lstStyle/>
          <a:p>
            <a:pPr algn="ctr">
              <a:lnSpc>
                <a:spcPct val="60000"/>
              </a:lnSpc>
            </a:pPr>
            <a:endParaRPr lang="en-US" sz="2800" dirty="0" smtClean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4818524" y="1074284"/>
            <a:ext cx="4156822" cy="1470025"/>
          </a:xfr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tx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 smtClean="0"/>
              <a:t>CLICK TO ADD </a:t>
            </a:r>
            <a:br>
              <a:rPr lang="en-US" dirty="0" smtClean="0"/>
            </a:br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9187180" y="0"/>
            <a:ext cx="2583906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274320" rtlCol="0" anchor="t"/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How to change </a:t>
            </a:r>
            <a:r>
              <a:rPr lang="en-US" sz="1600" b="1" dirty="0" smtClean="0">
                <a:solidFill>
                  <a:srgbClr val="C00000"/>
                </a:solidFill>
              </a:rPr>
              <a:t>Section Slide – Picture Background</a:t>
            </a:r>
            <a:endParaRPr lang="en-US" sz="1600" b="1" dirty="0">
              <a:solidFill>
                <a:srgbClr val="C00000"/>
              </a:solidFill>
            </a:endParaRP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>
                <a:solidFill>
                  <a:srgbClr val="C00000"/>
                </a:solidFill>
              </a:rPr>
              <a:t>Step 1: </a:t>
            </a:r>
            <a:r>
              <a:rPr lang="en-US" sz="1400" dirty="0">
                <a:solidFill>
                  <a:srgbClr val="C00000"/>
                </a:solidFill>
              </a:rPr>
              <a:t>Right Click on the slide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>
                <a:solidFill>
                  <a:srgbClr val="C00000"/>
                </a:solidFill>
              </a:rPr>
              <a:t>Step 2: </a:t>
            </a:r>
            <a:r>
              <a:rPr lang="en-US" sz="1400" dirty="0">
                <a:solidFill>
                  <a:srgbClr val="C00000"/>
                </a:solidFill>
              </a:rPr>
              <a:t>Select</a:t>
            </a:r>
            <a:r>
              <a:rPr lang="en-US" sz="1400" b="1" dirty="0">
                <a:solidFill>
                  <a:srgbClr val="C00000"/>
                </a:solidFill>
              </a:rPr>
              <a:t> “Format Background</a:t>
            </a:r>
            <a:r>
              <a:rPr lang="en-US" sz="1400" b="1" dirty="0" smtClean="0">
                <a:solidFill>
                  <a:srgbClr val="C00000"/>
                </a:solidFill>
              </a:rPr>
              <a:t>”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Step 3: Select </a:t>
            </a:r>
            <a:r>
              <a:rPr lang="en-US" sz="1400" b="1" dirty="0" smtClean="0">
                <a:solidFill>
                  <a:srgbClr val="C00000"/>
                </a:solidFill>
              </a:rPr>
              <a:t>“Fill” </a:t>
            </a:r>
            <a:r>
              <a:rPr lang="en-US" sz="1400" dirty="0" smtClean="0">
                <a:solidFill>
                  <a:srgbClr val="C00000"/>
                </a:solidFill>
              </a:rPr>
              <a:t>and then </a:t>
            </a:r>
            <a:r>
              <a:rPr lang="en-US" sz="1400" b="1" dirty="0" smtClean="0">
                <a:solidFill>
                  <a:srgbClr val="C00000"/>
                </a:solidFill>
              </a:rPr>
              <a:t>“Picture or texture fill”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 smtClean="0">
                <a:solidFill>
                  <a:srgbClr val="C00000"/>
                </a:solidFill>
              </a:rPr>
              <a:t>Step 4: </a:t>
            </a:r>
            <a:r>
              <a:rPr lang="en-US" sz="1400" dirty="0" smtClean="0">
                <a:solidFill>
                  <a:srgbClr val="C00000"/>
                </a:solidFill>
              </a:rPr>
              <a:t>Go to </a:t>
            </a:r>
            <a:r>
              <a:rPr lang="en-US" sz="1400" b="1" dirty="0" smtClean="0">
                <a:solidFill>
                  <a:srgbClr val="C00000"/>
                </a:solidFill>
              </a:rPr>
              <a:t>“Insert picture from File” </a:t>
            </a:r>
            <a:r>
              <a:rPr lang="en-US" sz="1400" dirty="0" smtClean="0">
                <a:solidFill>
                  <a:srgbClr val="C00000"/>
                </a:solidFill>
              </a:rPr>
              <a:t>and then choose your image. 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Then your picture will drop in the background of this slide.  </a:t>
            </a:r>
          </a:p>
          <a:p>
            <a:endParaRPr lang="en-US" sz="1400" dirty="0">
              <a:solidFill>
                <a:schemeClr val="accent2"/>
              </a:solidFill>
            </a:endParaRPr>
          </a:p>
          <a:p>
            <a:r>
              <a:rPr lang="en-US" sz="1600" b="1" i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Please note:</a:t>
            </a:r>
            <a:r>
              <a:rPr lang="en-US" sz="1600" b="0" i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If you want to use  “Black and White” photos, you must change the color before you fill your background of the slide with the picture </a:t>
            </a:r>
            <a:endParaRPr lang="en-US" sz="1600" b="0" i="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6537929"/>
            <a:ext cx="9144000" cy="3341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89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in Content_w Bullets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57" y="1355360"/>
            <a:ext cx="8120791" cy="436326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5" name="Picture 4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6794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in Content_w Bullets_Fusch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rgbClr val="FFFFFF"/>
                </a:solidFill>
              </a:defRPr>
            </a:lvl1pPr>
            <a:lvl2pPr>
              <a:buClrTx/>
              <a:defRPr>
                <a:solidFill>
                  <a:srgbClr val="FFFFFF"/>
                </a:solidFill>
              </a:defRPr>
            </a:lvl2pPr>
            <a:lvl3pPr>
              <a:buClrTx/>
              <a:defRPr>
                <a:solidFill>
                  <a:srgbClr val="FFFFFF"/>
                </a:solidFill>
              </a:defRPr>
            </a:lvl3pPr>
            <a:lvl4pPr>
              <a:buClrTx/>
              <a:defRPr>
                <a:solidFill>
                  <a:srgbClr val="FFFFFF"/>
                </a:solidFill>
              </a:defRPr>
            </a:lvl4pPr>
            <a:lvl5pPr>
              <a:buClrTx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 descr="1color 3298 secondary(1)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7" name="Footer Placeholder 3"/>
          <p:cNvSpPr txBox="1">
            <a:spLocks/>
          </p:cNvSpPr>
          <p:nvPr userDrawn="1"/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bg1"/>
                </a:solidFill>
              </a:rPr>
              <a:t>www.ACAcamps.org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479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in Content_no Bullets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1800" b="1" i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Font typeface="Arial"/>
              <a:buNone/>
              <a:defRPr/>
            </a:lvl2pPr>
            <a:lvl3pPr marL="0" indent="0">
              <a:buNone/>
              <a:defRPr/>
            </a:lvl3pPr>
            <a:lvl4pPr marL="169862" indent="0">
              <a:buNone/>
              <a:defRPr/>
            </a:lvl4pPr>
            <a:lvl5pPr marL="40005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611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in Content_no Bullets_Fusch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1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Font typeface="Arial"/>
              <a:buNone/>
              <a:defRPr>
                <a:solidFill>
                  <a:schemeClr val="bg1"/>
                </a:solidFill>
              </a:defRPr>
            </a:lvl2pPr>
            <a:lvl3pPr marL="0" indent="0">
              <a:buNone/>
              <a:defRPr>
                <a:solidFill>
                  <a:schemeClr val="bg1"/>
                </a:solidFill>
              </a:defRPr>
            </a:lvl3pPr>
            <a:lvl4pPr marL="169862" indent="0">
              <a:buNone/>
              <a:defRPr>
                <a:solidFill>
                  <a:schemeClr val="bg1"/>
                </a:solidFill>
              </a:defRPr>
            </a:lvl4pPr>
            <a:lvl5pPr marL="40005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 descr="1color 3298 secondary(1)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7" name="Footer Placeholder 3"/>
          <p:cNvSpPr txBox="1">
            <a:spLocks/>
          </p:cNvSpPr>
          <p:nvPr userDrawn="1"/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bg1"/>
                </a:solidFill>
              </a:rPr>
              <a:t>www.ACAcamps.org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466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Content_w Bullets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819" y="-1"/>
            <a:ext cx="8133029" cy="9729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829" y="1335618"/>
            <a:ext cx="3737019" cy="472651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822" y="1335618"/>
            <a:ext cx="3739896" cy="472651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6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Title Slide_Opt 1_Whit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8320" y="1510242"/>
            <a:ext cx="6659880" cy="1470025"/>
          </a:xfrm>
        </p:spPr>
        <p:txBody>
          <a:bodyPr anchor="b" anchorCtr="0">
            <a:normAutofit/>
          </a:bodyPr>
          <a:lstStyle>
            <a:lvl1pPr algn="l">
              <a:defRPr sz="2800" b="1" spc="-1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8320" y="3048000"/>
            <a:ext cx="6400800" cy="1752600"/>
          </a:xfrm>
        </p:spPr>
        <p:txBody>
          <a:bodyPr/>
          <a:lstStyle>
            <a:lvl1pPr marL="0" indent="0" algn="l">
              <a:buNone/>
              <a:defRPr spc="-1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641595" y="81933"/>
            <a:ext cx="1078720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8832" y="1510242"/>
            <a:ext cx="1078720" cy="10668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58831" y="81932"/>
            <a:ext cx="1398029" cy="13211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ACA_4-color Primary_WITH URL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11" y="418519"/>
            <a:ext cx="1075463" cy="69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62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lumn Content_w Bullets_Whi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819" y="-1"/>
            <a:ext cx="8133029" cy="9729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829" y="1335618"/>
            <a:ext cx="3737019" cy="4726516"/>
          </a:xfrm>
        </p:spPr>
        <p:txBody>
          <a:bodyPr>
            <a:normAutofit/>
          </a:bodyPr>
          <a:lstStyle>
            <a:lvl1pPr>
              <a:buClr>
                <a:schemeClr val="bg1"/>
              </a:buClr>
              <a:defRPr sz="18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4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822" y="1335618"/>
            <a:ext cx="3739896" cy="4726516"/>
          </a:xfrm>
        </p:spPr>
        <p:txBody>
          <a:bodyPr>
            <a:normAutofit/>
          </a:bodyPr>
          <a:lstStyle>
            <a:lvl1pPr>
              <a:buClr>
                <a:schemeClr val="bg1"/>
              </a:buClr>
              <a:defRPr sz="18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4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1color 3298 secondary(1)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10" name="Footer Placeholder 3"/>
          <p:cNvSpPr txBox="1">
            <a:spLocks/>
          </p:cNvSpPr>
          <p:nvPr userDrawn="1"/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bg1"/>
                </a:solidFill>
              </a:rPr>
              <a:t>www.ACAcamps.org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807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lumn Content_w Bullets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819" y="-1"/>
            <a:ext cx="8133029" cy="9729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829" y="1335618"/>
            <a:ext cx="3737019" cy="4726516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0" kern="1200" spc="-1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  <a:defRPr sz="1600"/>
            </a:lvl2pPr>
            <a:lvl3pPr marL="169863" indent="-169863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  <a:defRPr sz="1400"/>
            </a:lvl3pPr>
            <a:lvl4pPr marL="741362" indent="0">
              <a:buNone/>
              <a:defRPr sz="1200"/>
            </a:lvl4pPr>
            <a:lvl5pPr marL="1031875" indent="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0" lvl="1" indent="0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</a:pPr>
            <a:r>
              <a:rPr lang="en-US" dirty="0" smtClean="0"/>
              <a:t>Second level</a:t>
            </a:r>
          </a:p>
          <a:p>
            <a:pPr marL="169863" lvl="2" indent="-169863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822" y="1335618"/>
            <a:ext cx="3739896" cy="4726516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0" kern="1200" spc="-10" baseline="0" dirty="0" smtClean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28600" indent="0">
              <a:buNone/>
              <a:defRPr lang="en-US" sz="1600" b="0" i="0" kern="1200" spc="-1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285750" indent="-285750">
              <a:buNone/>
              <a:defRPr lang="en-US" sz="1600" b="0" i="0" kern="1200" spc="-1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41362" indent="0">
              <a:buNone/>
              <a:defRPr sz="1200"/>
            </a:lvl4pPr>
            <a:lvl5pPr marL="1031875" indent="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0" lvl="1" indent="0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</a:pPr>
            <a:r>
              <a:rPr lang="en-US" dirty="0" smtClean="0"/>
              <a:t>Second level</a:t>
            </a:r>
          </a:p>
          <a:p>
            <a:pPr marL="169863" lvl="2" indent="-169863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dirty="0" smtClean="0"/>
              <a:t>Third level</a:t>
            </a:r>
          </a:p>
        </p:txBody>
      </p:sp>
      <p:pic>
        <p:nvPicPr>
          <p:cNvPr id="7" name="Picture 6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20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lumn Content_w Bullets_Whi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819" y="-1"/>
            <a:ext cx="8133029" cy="9729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829" y="1335618"/>
            <a:ext cx="3737019" cy="4726516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0" kern="1200" spc="-1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  <a:defRPr sz="1600">
                <a:solidFill>
                  <a:schemeClr val="bg1"/>
                </a:solidFill>
              </a:defRPr>
            </a:lvl2pPr>
            <a:lvl3pPr marL="169863" indent="-169863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Char char="•"/>
              <a:defRPr lang="en-US" sz="1400" b="0" i="0" kern="1200" spc="-1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41362" indent="0">
              <a:buNone/>
              <a:defRPr sz="1200"/>
            </a:lvl4pPr>
            <a:lvl5pPr marL="1031875" indent="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0" lvl="1" indent="0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</a:pPr>
            <a:r>
              <a:rPr lang="en-US" dirty="0" smtClean="0"/>
              <a:t>Second level</a:t>
            </a:r>
          </a:p>
          <a:p>
            <a:pPr marL="169863" lvl="2" indent="-169863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bg1"/>
              </a:buClr>
              <a:buFont typeface="Arial"/>
              <a:buChar char="•"/>
            </a:pPr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822" y="1335618"/>
            <a:ext cx="3739896" cy="4726516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0" kern="1200" spc="-1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28600" indent="0">
              <a:buNone/>
              <a:defRPr lang="en-US" sz="1600" b="0" i="0" kern="1200" spc="-1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285750" indent="-285750">
              <a:buClr>
                <a:schemeClr val="bg1"/>
              </a:buClr>
              <a:buNone/>
              <a:defRPr lang="en-US" sz="1400" b="0" i="0" kern="1200" spc="-1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41362" indent="0">
              <a:buNone/>
              <a:defRPr sz="1200"/>
            </a:lvl4pPr>
            <a:lvl5pPr marL="1031875" indent="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0" lvl="1" indent="0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accent2"/>
              </a:buClr>
              <a:buFont typeface="Arial"/>
              <a:buNone/>
            </a:pPr>
            <a:r>
              <a:rPr lang="en-US" dirty="0" smtClean="0"/>
              <a:t>Second level</a:t>
            </a:r>
          </a:p>
          <a:p>
            <a:pPr marL="169863" lvl="2" indent="-169863" algn="l" defTabSz="457200" rtl="0" eaLnBrk="1" latinLnBrk="0" hangingPunct="1">
              <a:lnSpc>
                <a:spcPct val="104000"/>
              </a:lnSpc>
              <a:spcBef>
                <a:spcPts val="1000"/>
              </a:spcBef>
              <a:buClr>
                <a:schemeClr val="bg1"/>
              </a:buClr>
              <a:buFont typeface="Arial"/>
              <a:buChar char="•"/>
            </a:pPr>
            <a:r>
              <a:rPr lang="en-US" dirty="0" smtClean="0"/>
              <a:t>Third level</a:t>
            </a:r>
          </a:p>
        </p:txBody>
      </p:sp>
      <p:pic>
        <p:nvPicPr>
          <p:cNvPr id="9" name="Picture 8" descr="1color 3298 secondary(1)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10" name="Footer Placeholder 3"/>
          <p:cNvSpPr txBox="1">
            <a:spLocks/>
          </p:cNvSpPr>
          <p:nvPr userDrawn="1"/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www.ACAcamps.org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381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Content_no Bullets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-1"/>
            <a:ext cx="8139354" cy="9729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8719" y="1346201"/>
            <a:ext cx="2514600" cy="472651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400" b="1" i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104000"/>
              </a:lnSpc>
              <a:spcBef>
                <a:spcPts val="1000"/>
              </a:spcBef>
              <a:buNone/>
              <a:defRPr sz="1400"/>
            </a:lvl2pPr>
            <a:lvl3pPr marL="169863" indent="-169863">
              <a:lnSpc>
                <a:spcPct val="104000"/>
              </a:lnSpc>
              <a:spcBef>
                <a:spcPts val="1000"/>
              </a:spcBef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1346201"/>
            <a:ext cx="2511714" cy="472651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400" b="1" i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104000"/>
              </a:lnSpc>
              <a:spcBef>
                <a:spcPts val="1000"/>
              </a:spcBef>
              <a:buNone/>
              <a:defRPr sz="1400"/>
            </a:lvl2pPr>
            <a:lvl3pPr marL="169863" indent="-169863">
              <a:lnSpc>
                <a:spcPct val="104000"/>
              </a:lnSpc>
              <a:spcBef>
                <a:spcPts val="1000"/>
              </a:spcBef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6125024" y="1346201"/>
            <a:ext cx="2514600" cy="472651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400" b="1" i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104000"/>
              </a:lnSpc>
              <a:spcBef>
                <a:spcPts val="1000"/>
              </a:spcBef>
              <a:buNone/>
              <a:defRPr sz="1400"/>
            </a:lvl2pPr>
            <a:lvl3pPr marL="169863" indent="-169863">
              <a:lnSpc>
                <a:spcPct val="104000"/>
              </a:lnSpc>
              <a:spcBef>
                <a:spcPts val="1000"/>
              </a:spcBef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8" name="Picture 7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668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 Content_no Bullets_Whi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-1"/>
            <a:ext cx="8139354" cy="9729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8719" y="1346201"/>
            <a:ext cx="2514600" cy="472651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104000"/>
              </a:lnSpc>
              <a:spcBef>
                <a:spcPts val="1000"/>
              </a:spcBef>
              <a:buNone/>
              <a:defRPr sz="1400">
                <a:solidFill>
                  <a:schemeClr val="bg1"/>
                </a:solidFill>
              </a:defRPr>
            </a:lvl2pPr>
            <a:lvl3pPr marL="169863" indent="-169863">
              <a:lnSpc>
                <a:spcPct val="104000"/>
              </a:lnSpc>
              <a:spcBef>
                <a:spcPts val="1000"/>
              </a:spcBef>
              <a:defRPr sz="1400">
                <a:solidFill>
                  <a:schemeClr val="bg1"/>
                </a:solidFill>
              </a:defRPr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1346201"/>
            <a:ext cx="2511714" cy="472651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104000"/>
              </a:lnSpc>
              <a:spcBef>
                <a:spcPts val="1000"/>
              </a:spcBef>
              <a:buNone/>
              <a:defRPr sz="1400">
                <a:solidFill>
                  <a:schemeClr val="bg1"/>
                </a:solidFill>
              </a:defRPr>
            </a:lvl2pPr>
            <a:lvl3pPr marL="169863" indent="-169863">
              <a:lnSpc>
                <a:spcPct val="104000"/>
              </a:lnSpc>
              <a:spcBef>
                <a:spcPts val="1000"/>
              </a:spcBef>
              <a:defRPr sz="1400">
                <a:solidFill>
                  <a:schemeClr val="bg1"/>
                </a:solidFill>
              </a:defRPr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6125024" y="1346201"/>
            <a:ext cx="2514600" cy="472651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104000"/>
              </a:lnSpc>
              <a:spcBef>
                <a:spcPts val="1000"/>
              </a:spcBef>
              <a:buNone/>
              <a:defRPr sz="1400">
                <a:solidFill>
                  <a:schemeClr val="bg1"/>
                </a:solidFill>
              </a:defRPr>
            </a:lvl2pPr>
            <a:lvl3pPr marL="169863" indent="-169863">
              <a:lnSpc>
                <a:spcPct val="104000"/>
              </a:lnSpc>
              <a:spcBef>
                <a:spcPts val="1000"/>
              </a:spcBef>
              <a:defRPr sz="1400">
                <a:solidFill>
                  <a:schemeClr val="bg1"/>
                </a:solidFill>
              </a:defRPr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10" name="Picture 9" descr="1color 3298 secondary(1)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11" name="Footer Placeholder 3"/>
          <p:cNvSpPr txBox="1">
            <a:spLocks/>
          </p:cNvSpPr>
          <p:nvPr userDrawn="1"/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bg1"/>
                </a:solidFill>
              </a:rPr>
              <a:t>www.ACAcamps.org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07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5" name="Picture 4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56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_Fusch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5" name="Picture 4" descr="1color 3298 secondary(1)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7" name="Footer Placeholder 3"/>
          <p:cNvSpPr txBox="1">
            <a:spLocks/>
          </p:cNvSpPr>
          <p:nvPr userDrawn="1"/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bg1"/>
                </a:solidFill>
              </a:rPr>
              <a:t>www.ACAcamps.org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565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only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0"/>
          </p:nvPr>
        </p:nvSpPr>
        <p:spPr>
          <a:xfrm>
            <a:off x="495300" y="1316038"/>
            <a:ext cx="8147050" cy="4697412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5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5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multip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07543" y="1470795"/>
            <a:ext cx="1781175" cy="1024128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2621790" y="1470795"/>
            <a:ext cx="1781175" cy="1024128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736037" y="1470795"/>
            <a:ext cx="1781175" cy="1024128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850284" y="1470795"/>
            <a:ext cx="1781175" cy="1024128"/>
          </a:xfrm>
          <a:solidFill>
            <a:schemeClr val="bg1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507543" y="2761452"/>
            <a:ext cx="1781175" cy="2938780"/>
          </a:xfrm>
        </p:spPr>
        <p:txBody>
          <a:bodyPr>
            <a:noAutofit/>
          </a:bodyPr>
          <a:lstStyle>
            <a:lvl1pPr marL="0" indent="0">
              <a:lnSpc>
                <a:spcPct val="89000"/>
              </a:lnSpc>
              <a:spcBef>
                <a:spcPts val="600"/>
              </a:spcBef>
              <a:buNone/>
              <a:defRPr sz="16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0" indent="0">
              <a:lnSpc>
                <a:spcPct val="89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aseline="0"/>
            </a:lvl2pPr>
            <a:lvl3pPr marL="174625" indent="-174625">
              <a:lnSpc>
                <a:spcPct val="89000"/>
              </a:lnSpc>
              <a:spcBef>
                <a:spcPts val="600"/>
              </a:spcBef>
              <a:defRPr sz="1600" baseline="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2621790" y="2761452"/>
            <a:ext cx="1781175" cy="2938780"/>
          </a:xfrm>
        </p:spPr>
        <p:txBody>
          <a:bodyPr>
            <a:noAutofit/>
          </a:bodyPr>
          <a:lstStyle>
            <a:lvl1pPr marL="0" indent="0">
              <a:lnSpc>
                <a:spcPct val="89000"/>
              </a:lnSpc>
              <a:spcBef>
                <a:spcPts val="600"/>
              </a:spcBef>
              <a:buNone/>
              <a:defRPr sz="16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0" indent="0">
              <a:lnSpc>
                <a:spcPct val="89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aseline="0"/>
            </a:lvl2pPr>
            <a:lvl3pPr marL="174625" indent="-174625">
              <a:lnSpc>
                <a:spcPct val="89000"/>
              </a:lnSpc>
              <a:spcBef>
                <a:spcPts val="600"/>
              </a:spcBef>
              <a:defRPr sz="1600" baseline="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4736037" y="2761452"/>
            <a:ext cx="1781175" cy="2938780"/>
          </a:xfrm>
        </p:spPr>
        <p:txBody>
          <a:bodyPr>
            <a:noAutofit/>
          </a:bodyPr>
          <a:lstStyle>
            <a:lvl1pPr marL="0" indent="0">
              <a:lnSpc>
                <a:spcPct val="89000"/>
              </a:lnSpc>
              <a:spcBef>
                <a:spcPts val="600"/>
              </a:spcBef>
              <a:buNone/>
              <a:defRPr sz="16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0" indent="0">
              <a:lnSpc>
                <a:spcPct val="89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aseline="0"/>
            </a:lvl2pPr>
            <a:lvl3pPr marL="174625" indent="-174625">
              <a:lnSpc>
                <a:spcPct val="89000"/>
              </a:lnSpc>
              <a:spcBef>
                <a:spcPts val="600"/>
              </a:spcBef>
              <a:defRPr sz="1600" baseline="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6850284" y="2761452"/>
            <a:ext cx="1781175" cy="2938780"/>
          </a:xfrm>
        </p:spPr>
        <p:txBody>
          <a:bodyPr>
            <a:noAutofit/>
          </a:bodyPr>
          <a:lstStyle>
            <a:lvl1pPr marL="0" indent="0">
              <a:lnSpc>
                <a:spcPct val="89000"/>
              </a:lnSpc>
              <a:spcBef>
                <a:spcPts val="600"/>
              </a:spcBef>
              <a:buNone/>
              <a:defRPr sz="16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0" indent="0">
              <a:lnSpc>
                <a:spcPct val="89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baseline="0"/>
            </a:lvl2pPr>
            <a:lvl3pPr marL="174625" indent="-174625">
              <a:lnSpc>
                <a:spcPct val="89000"/>
              </a:lnSpc>
              <a:spcBef>
                <a:spcPts val="600"/>
              </a:spcBef>
              <a:defRPr sz="1600" baseline="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13" name="Picture 12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440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"/>
            <a:ext cx="1371600" cy="14272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5623" y="-1"/>
            <a:ext cx="397509" cy="36947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-97393" y="-1"/>
            <a:ext cx="592693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</a:pPr>
            <a:fld id="{ED38AA95-462B-3543-A864-6C49272CDC35}" type="slidenum">
              <a:rPr lang="en-US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lnSpc>
                  <a:spcPct val="90000"/>
                </a:lnSpc>
                <a:spcBef>
                  <a:spcPts val="0"/>
                </a:spcBef>
              </a:pPr>
              <a:t>‹#›</a:t>
            </a:fld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176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Slide_Opt 2_Collage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" y="-29028"/>
            <a:ext cx="9144000" cy="6887028"/>
          </a:xfrm>
          <a:prstGeom prst="rect">
            <a:avLst/>
          </a:prstGeom>
          <a:solidFill>
            <a:schemeClr val="accent1">
              <a:lumMod val="75000"/>
              <a:alpha val="1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5065049" y="-151316"/>
            <a:ext cx="3663773" cy="3663773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txBody>
          <a:bodyPr wrap="none" tIns="45720" bIns="0" rtlCol="0" anchor="ctr" anchorCtr="0">
            <a:noAutofit/>
          </a:bodyPr>
          <a:lstStyle/>
          <a:p>
            <a:pPr algn="ctr">
              <a:lnSpc>
                <a:spcPct val="60000"/>
              </a:lnSpc>
            </a:pPr>
            <a:endParaRPr lang="en-US" sz="2800" dirty="0" smtClean="0"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4818524" y="1074284"/>
            <a:ext cx="4156822" cy="1470025"/>
          </a:xfr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tx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 smtClean="0"/>
              <a:t>CLICK TO ADD </a:t>
            </a:r>
            <a:br>
              <a:rPr lang="en-US" dirty="0" smtClean="0"/>
            </a:br>
            <a:r>
              <a:rPr lang="en-US" dirty="0" smtClean="0"/>
              <a:t>SECTION HEADER</a:t>
            </a:r>
            <a:endParaRPr lang="en-US" dirty="0"/>
          </a:p>
        </p:txBody>
      </p:sp>
      <p:pic>
        <p:nvPicPr>
          <p:cNvPr id="11" name="Picture 10" descr="ACA_4-color Primary_WITH URL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931" y="154957"/>
            <a:ext cx="1413466" cy="919327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9187180" y="0"/>
            <a:ext cx="2583906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274320" rtlCol="0" anchor="t"/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How to change </a:t>
            </a:r>
            <a:r>
              <a:rPr lang="en-US" sz="1600" b="1" dirty="0" smtClean="0">
                <a:solidFill>
                  <a:srgbClr val="C00000"/>
                </a:solidFill>
              </a:rPr>
              <a:t>Section Slide – Picture Background</a:t>
            </a:r>
            <a:endParaRPr lang="en-US" sz="1600" b="1" dirty="0">
              <a:solidFill>
                <a:srgbClr val="C00000"/>
              </a:solidFill>
            </a:endParaRP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>
                <a:solidFill>
                  <a:srgbClr val="C00000"/>
                </a:solidFill>
              </a:rPr>
              <a:t>Step 1: </a:t>
            </a:r>
            <a:r>
              <a:rPr lang="en-US" sz="1400" dirty="0">
                <a:solidFill>
                  <a:srgbClr val="C00000"/>
                </a:solidFill>
              </a:rPr>
              <a:t>Right Click on the slide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>
                <a:solidFill>
                  <a:srgbClr val="C00000"/>
                </a:solidFill>
              </a:rPr>
              <a:t>Step 2: </a:t>
            </a:r>
            <a:r>
              <a:rPr lang="en-US" sz="1400" dirty="0">
                <a:solidFill>
                  <a:srgbClr val="C00000"/>
                </a:solidFill>
              </a:rPr>
              <a:t>Select</a:t>
            </a:r>
            <a:r>
              <a:rPr lang="en-US" sz="1400" b="1" dirty="0">
                <a:solidFill>
                  <a:srgbClr val="C00000"/>
                </a:solidFill>
              </a:rPr>
              <a:t> “Format Background</a:t>
            </a:r>
            <a:r>
              <a:rPr lang="en-US" sz="1400" b="1" dirty="0" smtClean="0">
                <a:solidFill>
                  <a:srgbClr val="C00000"/>
                </a:solidFill>
              </a:rPr>
              <a:t>”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Step 3: Select </a:t>
            </a:r>
            <a:r>
              <a:rPr lang="en-US" sz="1400" b="1" dirty="0" smtClean="0">
                <a:solidFill>
                  <a:srgbClr val="C00000"/>
                </a:solidFill>
              </a:rPr>
              <a:t>“Fill” </a:t>
            </a:r>
            <a:r>
              <a:rPr lang="en-US" sz="1400" dirty="0" smtClean="0">
                <a:solidFill>
                  <a:srgbClr val="C00000"/>
                </a:solidFill>
              </a:rPr>
              <a:t>and then </a:t>
            </a:r>
            <a:r>
              <a:rPr lang="en-US" sz="1400" b="1" dirty="0" smtClean="0">
                <a:solidFill>
                  <a:srgbClr val="C00000"/>
                </a:solidFill>
              </a:rPr>
              <a:t>“Picture or texture fill”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 smtClean="0">
                <a:solidFill>
                  <a:srgbClr val="C00000"/>
                </a:solidFill>
              </a:rPr>
              <a:t>Step 4: </a:t>
            </a:r>
            <a:r>
              <a:rPr lang="en-US" sz="1400" dirty="0" smtClean="0">
                <a:solidFill>
                  <a:srgbClr val="C00000"/>
                </a:solidFill>
              </a:rPr>
              <a:t>Go to </a:t>
            </a:r>
            <a:r>
              <a:rPr lang="en-US" sz="1400" b="1" dirty="0" smtClean="0">
                <a:solidFill>
                  <a:srgbClr val="C00000"/>
                </a:solidFill>
              </a:rPr>
              <a:t>“Insert picture from File” </a:t>
            </a:r>
            <a:r>
              <a:rPr lang="en-US" sz="1400" dirty="0" smtClean="0">
                <a:solidFill>
                  <a:srgbClr val="C00000"/>
                </a:solidFill>
              </a:rPr>
              <a:t>and then choose your image. 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Then your picture will drop in the background of this slide.  </a:t>
            </a:r>
          </a:p>
          <a:p>
            <a:endParaRPr lang="en-US" sz="1400" dirty="0">
              <a:solidFill>
                <a:schemeClr val="accent2"/>
              </a:solidFill>
            </a:endParaRPr>
          </a:p>
          <a:p>
            <a:r>
              <a:rPr lang="en-US" sz="1600" b="1" i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Please note:</a:t>
            </a:r>
            <a:r>
              <a:rPr lang="en-US" sz="1600" b="0" i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If you want to use  “Black and White” photos, you must change the color before you fill your background of the slide with the picture </a:t>
            </a:r>
            <a:endParaRPr lang="en-US" sz="1600" b="0" i="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537929"/>
            <a:ext cx="9144000" cy="3341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0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 Fusch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1color 3298 secondary(1)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11" name="Footer Placeholder 3"/>
          <p:cNvSpPr txBox="1">
            <a:spLocks/>
          </p:cNvSpPr>
          <p:nvPr userDrawn="1"/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www.ACAcamps.org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-5623" y="-1"/>
            <a:ext cx="397509" cy="36947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-97393" y="-1"/>
            <a:ext cx="592693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</a:pPr>
            <a:fld id="{ED38AA95-462B-3543-A864-6C49272CDC35}" type="slidenum">
              <a:rPr lang="en-US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lnSpc>
                  <a:spcPct val="90000"/>
                </a:lnSpc>
                <a:spcBef>
                  <a:spcPts val="0"/>
                </a:spcBef>
              </a:pPr>
              <a:t>‹#›</a:t>
            </a:fld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6537929"/>
            <a:ext cx="9144000" cy="3341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30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 Yellow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1color 3298 secondary(1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25" y="6284158"/>
            <a:ext cx="2022123" cy="143159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69432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www.ACAcamps.org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5623" y="-1"/>
            <a:ext cx="397509" cy="36947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-97393" y="-1"/>
            <a:ext cx="592693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</a:pPr>
            <a:fld id="{ED38AA95-462B-3543-A864-6C49272CDC35}" type="slidenum">
              <a:rPr lang="en-US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lnSpc>
                  <a:spcPct val="90000"/>
                </a:lnSpc>
                <a:spcBef>
                  <a:spcPts val="0"/>
                </a:spcBef>
              </a:pPr>
              <a:t>‹#›</a:t>
            </a:fld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6537929"/>
            <a:ext cx="9144000" cy="3341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895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-29028"/>
            <a:ext cx="9144000" cy="6887028"/>
          </a:xfrm>
          <a:prstGeom prst="rect">
            <a:avLst/>
          </a:prstGeom>
          <a:solidFill>
            <a:schemeClr val="accent1">
              <a:lumMod val="75000"/>
              <a:alpha val="1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5065049" y="-151316"/>
            <a:ext cx="3663773" cy="3663773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3"/>
            </a:solidFill>
          </a:ln>
        </p:spPr>
        <p:txBody>
          <a:bodyPr wrap="none" tIns="45720" bIns="0" rtlCol="0" anchor="ctr" anchorCtr="0">
            <a:noAutofit/>
          </a:bodyPr>
          <a:lstStyle/>
          <a:p>
            <a:pPr algn="ctr">
              <a:lnSpc>
                <a:spcPct val="60000"/>
              </a:lnSpc>
            </a:pPr>
            <a:endParaRPr lang="en-US" sz="2800" dirty="0" smtClean="0">
              <a:solidFill>
                <a:schemeClr val="accent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18524" y="1074284"/>
            <a:ext cx="4156822" cy="1470025"/>
          </a:xfr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tx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 smtClean="0"/>
              <a:t>CLICK TO ADD </a:t>
            </a:r>
            <a:br>
              <a:rPr lang="en-US" dirty="0" smtClean="0"/>
            </a:br>
            <a:r>
              <a:rPr lang="en-US" dirty="0" smtClean="0"/>
              <a:t>SECTION HEADER</a:t>
            </a:r>
            <a:endParaRPr lang="en-US" dirty="0"/>
          </a:p>
        </p:txBody>
      </p:sp>
      <p:pic>
        <p:nvPicPr>
          <p:cNvPr id="8" name="Picture 7" descr="ACA_4-color Primary_WITH URL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931" y="154957"/>
            <a:ext cx="1413466" cy="91932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9187180" y="0"/>
            <a:ext cx="2583906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274320" rtlCol="0" anchor="t"/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How to change </a:t>
            </a:r>
            <a:r>
              <a:rPr lang="en-US" sz="1600" b="1" dirty="0" smtClean="0">
                <a:solidFill>
                  <a:srgbClr val="C00000"/>
                </a:solidFill>
              </a:rPr>
              <a:t>Section Slide – Picture Background</a:t>
            </a:r>
            <a:endParaRPr lang="en-US" sz="1600" b="1" dirty="0">
              <a:solidFill>
                <a:srgbClr val="C00000"/>
              </a:solidFill>
            </a:endParaRP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>
                <a:solidFill>
                  <a:srgbClr val="C00000"/>
                </a:solidFill>
              </a:rPr>
              <a:t>Step 1: </a:t>
            </a:r>
            <a:r>
              <a:rPr lang="en-US" sz="1400" dirty="0">
                <a:solidFill>
                  <a:srgbClr val="C00000"/>
                </a:solidFill>
              </a:rPr>
              <a:t>Right Click on the slide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>
                <a:solidFill>
                  <a:srgbClr val="C00000"/>
                </a:solidFill>
              </a:rPr>
              <a:t>Step 2: </a:t>
            </a:r>
            <a:r>
              <a:rPr lang="en-US" sz="1400" dirty="0">
                <a:solidFill>
                  <a:srgbClr val="C00000"/>
                </a:solidFill>
              </a:rPr>
              <a:t>Select</a:t>
            </a:r>
            <a:r>
              <a:rPr lang="en-US" sz="1400" b="1" dirty="0">
                <a:solidFill>
                  <a:srgbClr val="C00000"/>
                </a:solidFill>
              </a:rPr>
              <a:t> “Format Background</a:t>
            </a:r>
            <a:r>
              <a:rPr lang="en-US" sz="1400" b="1" dirty="0" smtClean="0">
                <a:solidFill>
                  <a:srgbClr val="C00000"/>
                </a:solidFill>
              </a:rPr>
              <a:t>”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Step 3: Select </a:t>
            </a:r>
            <a:r>
              <a:rPr lang="en-US" sz="1400" b="1" dirty="0" smtClean="0">
                <a:solidFill>
                  <a:srgbClr val="C00000"/>
                </a:solidFill>
              </a:rPr>
              <a:t>“Fill” </a:t>
            </a:r>
            <a:r>
              <a:rPr lang="en-US" sz="1400" dirty="0" smtClean="0">
                <a:solidFill>
                  <a:srgbClr val="C00000"/>
                </a:solidFill>
              </a:rPr>
              <a:t>and then </a:t>
            </a:r>
            <a:r>
              <a:rPr lang="en-US" sz="1400" b="1" dirty="0" smtClean="0">
                <a:solidFill>
                  <a:srgbClr val="C00000"/>
                </a:solidFill>
              </a:rPr>
              <a:t>“Picture or texture fill”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 smtClean="0">
                <a:solidFill>
                  <a:srgbClr val="C00000"/>
                </a:solidFill>
              </a:rPr>
              <a:t>Step 4: </a:t>
            </a:r>
            <a:r>
              <a:rPr lang="en-US" sz="1400" dirty="0" smtClean="0">
                <a:solidFill>
                  <a:srgbClr val="C00000"/>
                </a:solidFill>
              </a:rPr>
              <a:t>Go to </a:t>
            </a:r>
            <a:r>
              <a:rPr lang="en-US" sz="1400" b="1" dirty="0" smtClean="0">
                <a:solidFill>
                  <a:srgbClr val="C00000"/>
                </a:solidFill>
              </a:rPr>
              <a:t>“Insert picture from File” </a:t>
            </a:r>
            <a:r>
              <a:rPr lang="en-US" sz="1400" dirty="0" smtClean="0">
                <a:solidFill>
                  <a:srgbClr val="C00000"/>
                </a:solidFill>
              </a:rPr>
              <a:t>and then choose your image. 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Then your picture will drop in the background of this slide.  </a:t>
            </a:r>
          </a:p>
          <a:p>
            <a:endParaRPr lang="en-US" sz="1400" dirty="0">
              <a:solidFill>
                <a:schemeClr val="accent2"/>
              </a:solidFill>
            </a:endParaRPr>
          </a:p>
          <a:p>
            <a:r>
              <a:rPr lang="en-US" sz="1600" b="1" i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Please note:</a:t>
            </a:r>
            <a:r>
              <a:rPr lang="en-US" sz="1600" b="0" i="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If you want to use  “Black and White” photos, you must change the color before you fill your background of the slide with the picture </a:t>
            </a:r>
            <a:endParaRPr lang="en-US" sz="1600" b="0" i="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537929"/>
            <a:ext cx="9144000" cy="3341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40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slideLayout" Target="../slideLayouts/slideLayout45.xml"/><Relationship Id="rId26" Type="http://schemas.openxmlformats.org/officeDocument/2006/relationships/slideLayout" Target="../slideLayouts/slideLayout53.xml"/><Relationship Id="rId3" Type="http://schemas.openxmlformats.org/officeDocument/2006/relationships/slideLayout" Target="../slideLayouts/slideLayout30.xml"/><Relationship Id="rId21" Type="http://schemas.openxmlformats.org/officeDocument/2006/relationships/slideLayout" Target="../slideLayouts/slideLayout48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4.xml"/><Relationship Id="rId25" Type="http://schemas.openxmlformats.org/officeDocument/2006/relationships/slideLayout" Target="../slideLayouts/slideLayout52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20" Type="http://schemas.openxmlformats.org/officeDocument/2006/relationships/slideLayout" Target="../slideLayouts/slideLayout47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2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23" Type="http://schemas.openxmlformats.org/officeDocument/2006/relationships/slideLayout" Target="../slideLayouts/slideLayout50.xml"/><Relationship Id="rId28" Type="http://schemas.openxmlformats.org/officeDocument/2006/relationships/theme" Target="../theme/theme2.xml"/><Relationship Id="rId10" Type="http://schemas.openxmlformats.org/officeDocument/2006/relationships/slideLayout" Target="../slideLayouts/slideLayout37.xml"/><Relationship Id="rId19" Type="http://schemas.openxmlformats.org/officeDocument/2006/relationships/slideLayout" Target="../slideLayouts/slideLayout46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Relationship Id="rId22" Type="http://schemas.openxmlformats.org/officeDocument/2006/relationships/slideLayout" Target="../slideLayouts/slideLayout49.xml"/><Relationship Id="rId27" Type="http://schemas.openxmlformats.org/officeDocument/2006/relationships/slideLayout" Target="../slideLayouts/slideLayout5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18" Type="http://schemas.openxmlformats.org/officeDocument/2006/relationships/slideLayout" Target="../slideLayouts/slideLayout72.xml"/><Relationship Id="rId26" Type="http://schemas.openxmlformats.org/officeDocument/2006/relationships/slideLayout" Target="../slideLayouts/slideLayout80.xml"/><Relationship Id="rId3" Type="http://schemas.openxmlformats.org/officeDocument/2006/relationships/slideLayout" Target="../slideLayouts/slideLayout57.xml"/><Relationship Id="rId21" Type="http://schemas.openxmlformats.org/officeDocument/2006/relationships/slideLayout" Target="../slideLayouts/slideLayout75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17" Type="http://schemas.openxmlformats.org/officeDocument/2006/relationships/slideLayout" Target="../slideLayouts/slideLayout71.xml"/><Relationship Id="rId25" Type="http://schemas.openxmlformats.org/officeDocument/2006/relationships/slideLayout" Target="../slideLayouts/slideLayout79.xml"/><Relationship Id="rId2" Type="http://schemas.openxmlformats.org/officeDocument/2006/relationships/slideLayout" Target="../slideLayouts/slideLayout56.xml"/><Relationship Id="rId16" Type="http://schemas.openxmlformats.org/officeDocument/2006/relationships/slideLayout" Target="../slideLayouts/slideLayout70.xml"/><Relationship Id="rId20" Type="http://schemas.openxmlformats.org/officeDocument/2006/relationships/slideLayout" Target="../slideLayouts/slideLayout74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24" Type="http://schemas.openxmlformats.org/officeDocument/2006/relationships/slideLayout" Target="../slideLayouts/slideLayout78.xml"/><Relationship Id="rId5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9.xml"/><Relationship Id="rId23" Type="http://schemas.openxmlformats.org/officeDocument/2006/relationships/slideLayout" Target="../slideLayouts/slideLayout77.xml"/><Relationship Id="rId28" Type="http://schemas.openxmlformats.org/officeDocument/2006/relationships/theme" Target="../theme/theme3.xml"/><Relationship Id="rId10" Type="http://schemas.openxmlformats.org/officeDocument/2006/relationships/slideLayout" Target="../slideLayouts/slideLayout64.xml"/><Relationship Id="rId19" Type="http://schemas.openxmlformats.org/officeDocument/2006/relationships/slideLayout" Target="../slideLayouts/slideLayout73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Relationship Id="rId22" Type="http://schemas.openxmlformats.org/officeDocument/2006/relationships/slideLayout" Target="../slideLayouts/slideLayout76.xml"/><Relationship Id="rId27" Type="http://schemas.openxmlformats.org/officeDocument/2006/relationships/slideLayout" Target="../slideLayouts/slideLayout8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2057" y="-1"/>
            <a:ext cx="8120791" cy="97290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057" y="1355360"/>
            <a:ext cx="8120791" cy="46922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5623" y="-1"/>
            <a:ext cx="397509" cy="36947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-97393" y="-1"/>
            <a:ext cx="592693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</a:pPr>
            <a:fld id="{ED38AA95-462B-3543-A864-6C49272CDC35}" type="slidenum">
              <a:rPr lang="en-US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lnSpc>
                  <a:spcPct val="90000"/>
                </a:lnSpc>
                <a:spcBef>
                  <a:spcPts val="0"/>
                </a:spcBef>
              </a:pPr>
              <a:t>‹#›</a:t>
            </a:fld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537929"/>
            <a:ext cx="9144000" cy="3341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47248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www.ACAcamps.org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916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  <p:sldLayoutId id="2147483749" r:id="rId18"/>
    <p:sldLayoutId id="2147483750" r:id="rId19"/>
    <p:sldLayoutId id="2147483751" r:id="rId20"/>
    <p:sldLayoutId id="2147483752" r:id="rId21"/>
    <p:sldLayoutId id="2147483753" r:id="rId22"/>
    <p:sldLayoutId id="2147483754" r:id="rId23"/>
    <p:sldLayoutId id="2147483755" r:id="rId24"/>
    <p:sldLayoutId id="2147483756" r:id="rId25"/>
    <p:sldLayoutId id="2147483757" r:id="rId26"/>
    <p:sldLayoutId id="2147483758" r:id="rId2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lnSpc>
          <a:spcPct val="90000"/>
        </a:lnSpc>
        <a:spcBef>
          <a:spcPts val="0"/>
        </a:spcBef>
        <a:buNone/>
        <a:defRPr sz="2800" b="1" i="0" kern="1200" spc="-1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200" b="0" i="0" kern="1200" spc="-1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1175" indent="-2825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defRPr sz="1800" b="0" i="0" kern="1200" spc="-1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41363" indent="-230188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1800" b="0" i="0" kern="1200" spc="-1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31875" indent="-290513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defRPr sz="1600" b="0" i="0" kern="1200" spc="-1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14450" indent="-2825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»"/>
        <a:defRPr sz="1400" b="0" i="0" kern="1200" spc="-1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12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2057" y="-1"/>
            <a:ext cx="8120791" cy="97290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057" y="1355360"/>
            <a:ext cx="8120791" cy="46922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5623" y="-1"/>
            <a:ext cx="397509" cy="36947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-97393" y="-1"/>
            <a:ext cx="592693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</a:pPr>
            <a:fld id="{ED38AA95-462B-3543-A864-6C49272CDC35}" type="slidenum">
              <a:rPr lang="en-US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lnSpc>
                  <a:spcPct val="90000"/>
                </a:lnSpc>
                <a:spcBef>
                  <a:spcPts val="0"/>
                </a:spcBef>
              </a:pPr>
              <a:t>‹#›</a:t>
            </a:fld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537929"/>
            <a:ext cx="9144000" cy="3341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47248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www.ACAcamps.org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944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96" r:id="rId2"/>
    <p:sldLayoutId id="2147483697" r:id="rId3"/>
    <p:sldLayoutId id="2147483698" r:id="rId4"/>
    <p:sldLayoutId id="2147483690" r:id="rId5"/>
    <p:sldLayoutId id="2147483672" r:id="rId6"/>
    <p:sldLayoutId id="2147483671" r:id="rId7"/>
    <p:sldLayoutId id="2147483689" r:id="rId8"/>
    <p:sldLayoutId id="2147483685" r:id="rId9"/>
    <p:sldLayoutId id="2147483688" r:id="rId10"/>
    <p:sldLayoutId id="2147483650" r:id="rId11"/>
    <p:sldLayoutId id="2147483663" r:id="rId12"/>
    <p:sldLayoutId id="2147483675" r:id="rId13"/>
    <p:sldLayoutId id="2147483692" r:id="rId14"/>
    <p:sldLayoutId id="2147483652" r:id="rId15"/>
    <p:sldLayoutId id="2147483700" r:id="rId16"/>
    <p:sldLayoutId id="2147483701" r:id="rId17"/>
    <p:sldLayoutId id="2147483702" r:id="rId18"/>
    <p:sldLayoutId id="2147483673" r:id="rId19"/>
    <p:sldLayoutId id="2147483699" r:id="rId20"/>
    <p:sldLayoutId id="2147483654" r:id="rId21"/>
    <p:sldLayoutId id="2147483684" r:id="rId22"/>
    <p:sldLayoutId id="2147483694" r:id="rId23"/>
    <p:sldLayoutId id="2147483683" r:id="rId24"/>
    <p:sldLayoutId id="2147483665" r:id="rId25"/>
    <p:sldLayoutId id="2147483664" r:id="rId26"/>
    <p:sldLayoutId id="2147483687" r:id="rId2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lnSpc>
          <a:spcPct val="90000"/>
        </a:lnSpc>
        <a:spcBef>
          <a:spcPts val="0"/>
        </a:spcBef>
        <a:buNone/>
        <a:defRPr sz="2800" b="1" i="0" kern="1200" spc="-1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200" b="0" i="0" kern="1200" spc="-1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1175" indent="-2825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defRPr sz="1800" b="0" i="0" kern="1200" spc="-1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41363" indent="-230188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1800" b="0" i="0" kern="1200" spc="-1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31875" indent="-290513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defRPr sz="1600" b="0" i="0" kern="1200" spc="-1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14450" indent="-2825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»"/>
        <a:defRPr sz="1400" b="0" i="0" kern="1200" spc="-1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1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2057" y="-1"/>
            <a:ext cx="8120791" cy="97290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057" y="1355360"/>
            <a:ext cx="8120791" cy="46922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5623" y="-1"/>
            <a:ext cx="397509" cy="36947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-97393" y="-1"/>
            <a:ext cx="592693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</a:pPr>
            <a:fld id="{ED38AA95-462B-3543-A864-6C49272CDC35}" type="slidenum">
              <a:rPr lang="en-US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>
                <a:lnSpc>
                  <a:spcPct val="90000"/>
                </a:lnSpc>
                <a:spcBef>
                  <a:spcPts val="0"/>
                </a:spcBef>
              </a:pPr>
              <a:t>‹#›</a:t>
            </a:fld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537929"/>
            <a:ext cx="9144000" cy="3341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47248" y="6241143"/>
            <a:ext cx="2895600" cy="244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www.ACAcamps.org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814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  <p:sldLayoutId id="2147483721" r:id="rId18"/>
    <p:sldLayoutId id="2147483722" r:id="rId19"/>
    <p:sldLayoutId id="2147483723" r:id="rId20"/>
    <p:sldLayoutId id="2147483724" r:id="rId21"/>
    <p:sldLayoutId id="2147483725" r:id="rId22"/>
    <p:sldLayoutId id="2147483726" r:id="rId23"/>
    <p:sldLayoutId id="2147483727" r:id="rId24"/>
    <p:sldLayoutId id="2147483728" r:id="rId25"/>
    <p:sldLayoutId id="2147483729" r:id="rId26"/>
    <p:sldLayoutId id="2147483730" r:id="rId2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lnSpc>
          <a:spcPct val="90000"/>
        </a:lnSpc>
        <a:spcBef>
          <a:spcPts val="0"/>
        </a:spcBef>
        <a:buNone/>
        <a:defRPr sz="2800" b="1" i="0" kern="1200" spc="-1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200" b="0" i="0" kern="1200" spc="-1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1175" indent="-2825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defRPr sz="1800" b="0" i="0" kern="1200" spc="-1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41363" indent="-230188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1800" b="0" i="0" kern="1200" spc="-1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31875" indent="-290513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defRPr sz="1600" b="0" i="0" kern="1200" spc="-1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14450" indent="-2825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»"/>
        <a:defRPr sz="1400" b="0" i="0" kern="1200" spc="-1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acamps.org/standardstool/my-visits" TargetMode="External"/><Relationship Id="rId1" Type="http://schemas.openxmlformats.org/officeDocument/2006/relationships/slideLayout" Target="../slideLayouts/slideLayout3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acamps.org/" TargetMode="External"/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acamps.org/" TargetMode="External"/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Technology Update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2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Accreditation and My Visits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22057" y="1355360"/>
            <a:ext cx="8120791" cy="462531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Access through Resources/Tools page (current); from Accreditation and Standards section (new website)</a:t>
            </a:r>
          </a:p>
          <a:p>
            <a:r>
              <a:rPr lang="en-US" dirty="0" smtClean="0"/>
              <a:t>Watch the tutorials</a:t>
            </a:r>
          </a:p>
          <a:p>
            <a:r>
              <a:rPr lang="en-US" dirty="0" smtClean="0"/>
              <a:t>Don’t have a camp and want to experience the tool/app? Use our fake </a:t>
            </a:r>
            <a:r>
              <a:rPr lang="en-US" dirty="0" smtClean="0"/>
              <a:t>camp - Camp </a:t>
            </a:r>
            <a:r>
              <a:rPr lang="en-US" dirty="0" smtClean="0"/>
              <a:t>ACA</a:t>
            </a:r>
          </a:p>
          <a:p>
            <a:pPr lvl="1"/>
            <a:r>
              <a:rPr lang="en-US" dirty="0" smtClean="0"/>
              <a:t>Username: Trainer</a:t>
            </a:r>
          </a:p>
          <a:p>
            <a:pPr lvl="1"/>
            <a:r>
              <a:rPr lang="en-US" dirty="0" smtClean="0"/>
              <a:t>Password: 12345</a:t>
            </a:r>
          </a:p>
          <a:p>
            <a:r>
              <a:rPr lang="en-US" dirty="0" smtClean="0"/>
              <a:t>Download PDF version of  APG copy</a:t>
            </a:r>
          </a:p>
          <a:p>
            <a:r>
              <a:rPr lang="en-US" dirty="0" smtClean="0"/>
              <a:t>Ability to use as a method of completing and reviewing Camp Self Assessment </a:t>
            </a:r>
          </a:p>
          <a:p>
            <a:r>
              <a:rPr lang="en-US" dirty="0" smtClean="0"/>
              <a:t>Camp </a:t>
            </a:r>
            <a:r>
              <a:rPr lang="en-US" dirty="0" smtClean="0"/>
              <a:t>Information Form could be uploaded here </a:t>
            </a:r>
            <a:r>
              <a:rPr lang="en-US" dirty="0" smtClean="0"/>
              <a:t>too</a:t>
            </a:r>
          </a:p>
          <a:p>
            <a:r>
              <a:rPr lang="en-US" dirty="0">
                <a:hlinkClick r:id="rId2"/>
              </a:rPr>
              <a:t>http://www.acacamps.org/standardstool/my-accreditation</a:t>
            </a: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www.acacamps.org/standardstool/my-visits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93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Camp Information Form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248400" y="6240463"/>
            <a:ext cx="2895600" cy="244475"/>
          </a:xfrm>
        </p:spPr>
        <p:txBody>
          <a:bodyPr/>
          <a:lstStyle/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3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Annual Accreditation Report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7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Standards Chair Web Portal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46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Find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Monthly Reminder Email From ACA</a:t>
            </a:r>
          </a:p>
          <a:p>
            <a:pPr lvl="1"/>
            <a:r>
              <a:rPr lang="en-US" dirty="0" smtClean="0"/>
              <a:t>10</a:t>
            </a:r>
            <a:r>
              <a:rPr lang="en-US" baseline="30000" dirty="0" smtClean="0"/>
              <a:t>th</a:t>
            </a:r>
            <a:r>
              <a:rPr lang="en-US" dirty="0" smtClean="0"/>
              <a:t> of the month</a:t>
            </a:r>
          </a:p>
          <a:p>
            <a:pPr lvl="1"/>
            <a:r>
              <a:rPr lang="en-US" dirty="0" smtClean="0"/>
              <a:t>Direct link</a:t>
            </a:r>
          </a:p>
          <a:p>
            <a:pPr lvl="1"/>
            <a:r>
              <a:rPr lang="en-US" dirty="0" smtClean="0"/>
              <a:t>Sign-in required with ACA username and password</a:t>
            </a:r>
          </a:p>
          <a:p>
            <a:pPr lvl="1"/>
            <a:endParaRPr lang="en-US" dirty="0"/>
          </a:p>
          <a:p>
            <a:r>
              <a:rPr lang="en-US" dirty="0" smtClean="0"/>
              <a:t>Volunteer Standards Chair Page on ACA Website</a:t>
            </a:r>
          </a:p>
          <a:p>
            <a:pPr lvl="1"/>
            <a:r>
              <a:rPr lang="en-US" dirty="0" smtClean="0"/>
              <a:t>Sign-in required with ACA username and password </a:t>
            </a:r>
            <a:endParaRPr lang="en-US" dirty="0" smtClean="0"/>
          </a:p>
          <a:p>
            <a:pPr lvl="1"/>
            <a:endParaRPr lang="en-US" dirty="0"/>
          </a:p>
          <a:p>
            <a:pPr marL="228600" lvl="1" indent="0">
              <a:buNone/>
            </a:pPr>
            <a:r>
              <a:rPr lang="en-US" dirty="0">
                <a:hlinkClick r:id="rId2"/>
              </a:rPr>
              <a:t>http://www.acacamps.org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2286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39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ACA Website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248400" y="6240463"/>
            <a:ext cx="2895600" cy="244475"/>
          </a:xfrm>
        </p:spPr>
        <p:txBody>
          <a:bodyPr/>
          <a:lstStyle/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9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ACA Website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Accreditation Menu</a:t>
            </a:r>
          </a:p>
          <a:p>
            <a:pPr lvl="1"/>
            <a:r>
              <a:rPr lang="en-US" dirty="0" smtClean="0"/>
              <a:t>Basics of Accreditation</a:t>
            </a:r>
          </a:p>
          <a:p>
            <a:pPr lvl="1"/>
            <a:r>
              <a:rPr lang="en-US" dirty="0" smtClean="0"/>
              <a:t>Standards at a Glance</a:t>
            </a:r>
          </a:p>
          <a:p>
            <a:pPr lvl="1"/>
            <a:r>
              <a:rPr lang="en-US" dirty="0" smtClean="0"/>
              <a:t>Statement of Compliance</a:t>
            </a:r>
          </a:p>
          <a:p>
            <a:r>
              <a:rPr lang="en-US" dirty="0" smtClean="0"/>
              <a:t>Accreditation Resources Tools</a:t>
            </a:r>
          </a:p>
          <a:p>
            <a:pPr lvl="1"/>
            <a:r>
              <a:rPr lang="en-US" dirty="0" smtClean="0"/>
              <a:t>Resources by Section of Standards</a:t>
            </a:r>
          </a:p>
          <a:p>
            <a:pPr lvl="1"/>
            <a:r>
              <a:rPr lang="en-US" dirty="0" smtClean="0"/>
              <a:t>Find My Accreditation and My Visits links</a:t>
            </a:r>
          </a:p>
          <a:p>
            <a:pPr lvl="1"/>
            <a:r>
              <a:rPr lang="en-US" dirty="0" smtClean="0"/>
              <a:t>Visitor </a:t>
            </a:r>
            <a:r>
              <a:rPr lang="en-US" dirty="0" smtClean="0"/>
              <a:t>Resources</a:t>
            </a:r>
          </a:p>
          <a:p>
            <a:pPr lvl="1"/>
            <a:r>
              <a:rPr lang="en-US" dirty="0" smtClean="0"/>
              <a:t>Recognized Certifications</a:t>
            </a:r>
            <a:endParaRPr lang="en-US" dirty="0" smtClean="0"/>
          </a:p>
          <a:p>
            <a:pPr marL="228600" lvl="1" indent="0">
              <a:buNone/>
            </a:pPr>
            <a:r>
              <a:rPr lang="en-US" dirty="0">
                <a:hlinkClick r:id="rId2"/>
              </a:rPr>
              <a:t>http://www.acacamps.org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228600" lvl="1" indent="0">
              <a:buNone/>
            </a:pPr>
            <a:endParaRPr lang="en-US" dirty="0"/>
          </a:p>
          <a:p>
            <a:pPr marL="228600" lvl="1" indent="0">
              <a:buNone/>
            </a:pPr>
            <a:endParaRPr lang="en-US" dirty="0" smtClean="0"/>
          </a:p>
          <a:p>
            <a:r>
              <a:rPr lang="en-US" dirty="0" smtClean="0"/>
              <a:t>New ACA Website</a:t>
            </a:r>
          </a:p>
        </p:txBody>
      </p:sp>
    </p:spTree>
    <p:extLst>
      <p:ext uri="{BB962C8B-B14F-4D97-AF65-F5344CB8AC3E}">
        <p14:creationId xmlns:p14="http://schemas.microsoft.com/office/powerpoint/2010/main" val="50347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www.ACAcamps.org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38405"/>
            <a:ext cx="9144000" cy="318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51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www.ACAcamps.org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" y="0"/>
            <a:ext cx="91359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29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www.ACAcamps.org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163"/>
            <a:ext cx="9144000" cy="6795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58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Accreditation and My Visits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6248400" y="6240463"/>
            <a:ext cx="2895600" cy="244475"/>
          </a:xfrm>
        </p:spPr>
        <p:txBody>
          <a:bodyPr/>
          <a:lstStyle/>
          <a:p>
            <a:r>
              <a:rPr lang="en-US" smtClean="0"/>
              <a:t>www.ACAcamps.org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ACA Association Theme_Master">
  <a:themeElements>
    <a:clrScheme name="ACA Custom Colors">
      <a:dk1>
        <a:srgbClr val="282828"/>
      </a:dk1>
      <a:lt1>
        <a:sysClr val="window" lastClr="FFFFFF"/>
      </a:lt1>
      <a:dk2>
        <a:srgbClr val="898B90"/>
      </a:dk2>
      <a:lt2>
        <a:srgbClr val="5E5E5E"/>
      </a:lt2>
      <a:accent1>
        <a:srgbClr val="005596"/>
      </a:accent1>
      <a:accent2>
        <a:srgbClr val="A30046"/>
      </a:accent2>
      <a:accent3>
        <a:srgbClr val="FDB913"/>
      </a:accent3>
      <a:accent4>
        <a:srgbClr val="00AE9E"/>
      </a:accent4>
      <a:accent5>
        <a:srgbClr val="007161"/>
      </a:accent5>
      <a:accent6>
        <a:srgbClr val="000000"/>
      </a:accent6>
      <a:hlink>
        <a:srgbClr val="994691"/>
      </a:hlink>
      <a:folHlink>
        <a:srgbClr val="9F6D9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ctr">
          <a:defRPr sz="1600" dirty="0" smtClean="0">
            <a:solidFill>
              <a:schemeClr val="tx1">
                <a:lumMod val="75000"/>
                <a:lumOff val="25000"/>
              </a:schemeClr>
            </a:solidFill>
            <a:latin typeface="Helvetica Light"/>
            <a:cs typeface="Helvetica Ligh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CA Template_wo_Accreditation Logo_Final_Ver 3" id="{B8931766-4888-4197-B57D-BBF3DFC40585}" vid="{E2AE4130-C78C-448F-AB06-CD6430E0F288}"/>
    </a:ext>
  </a:extLst>
</a:theme>
</file>

<file path=ppt/theme/theme2.xml><?xml version="1.0" encoding="utf-8"?>
<a:theme xmlns:a="http://schemas.openxmlformats.org/drawingml/2006/main" name="ACA Accredited Logo Theme_Master">
  <a:themeElements>
    <a:clrScheme name="ACA Custom Colors">
      <a:dk1>
        <a:srgbClr val="282828"/>
      </a:dk1>
      <a:lt1>
        <a:sysClr val="window" lastClr="FFFFFF"/>
      </a:lt1>
      <a:dk2>
        <a:srgbClr val="898B90"/>
      </a:dk2>
      <a:lt2>
        <a:srgbClr val="5E5E5E"/>
      </a:lt2>
      <a:accent1>
        <a:srgbClr val="005596"/>
      </a:accent1>
      <a:accent2>
        <a:srgbClr val="A30046"/>
      </a:accent2>
      <a:accent3>
        <a:srgbClr val="FDB913"/>
      </a:accent3>
      <a:accent4>
        <a:srgbClr val="00AE9E"/>
      </a:accent4>
      <a:accent5>
        <a:srgbClr val="007161"/>
      </a:accent5>
      <a:accent6>
        <a:srgbClr val="000000"/>
      </a:accent6>
      <a:hlink>
        <a:srgbClr val="994691"/>
      </a:hlink>
      <a:folHlink>
        <a:srgbClr val="9F6D9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ctr">
          <a:defRPr sz="1600" dirty="0" smtClean="0">
            <a:solidFill>
              <a:schemeClr val="tx1">
                <a:lumMod val="75000"/>
                <a:lumOff val="25000"/>
              </a:schemeClr>
            </a:solidFill>
            <a:latin typeface="Helvetica Light"/>
            <a:cs typeface="Helvetica Ligh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CA Template_wo_Accreditation Logo_Final_Ver 3" id="{B8931766-4888-4197-B57D-BBF3DFC40585}" vid="{789F7CA5-7523-4027-A132-63BC8CC2C769}"/>
    </a:ext>
  </a:extLst>
</a:theme>
</file>

<file path=ppt/theme/theme3.xml><?xml version="1.0" encoding="utf-8"?>
<a:theme xmlns:a="http://schemas.openxmlformats.org/drawingml/2006/main" name="1_ACA _NO LOGO_Theme_Master">
  <a:themeElements>
    <a:clrScheme name="ACA Custom Colors">
      <a:dk1>
        <a:srgbClr val="282828"/>
      </a:dk1>
      <a:lt1>
        <a:sysClr val="window" lastClr="FFFFFF"/>
      </a:lt1>
      <a:dk2>
        <a:srgbClr val="898B90"/>
      </a:dk2>
      <a:lt2>
        <a:srgbClr val="5E5E5E"/>
      </a:lt2>
      <a:accent1>
        <a:srgbClr val="005596"/>
      </a:accent1>
      <a:accent2>
        <a:srgbClr val="A30046"/>
      </a:accent2>
      <a:accent3>
        <a:srgbClr val="FDB913"/>
      </a:accent3>
      <a:accent4>
        <a:srgbClr val="00AE9E"/>
      </a:accent4>
      <a:accent5>
        <a:srgbClr val="007161"/>
      </a:accent5>
      <a:accent6>
        <a:srgbClr val="000000"/>
      </a:accent6>
      <a:hlink>
        <a:srgbClr val="994691"/>
      </a:hlink>
      <a:folHlink>
        <a:srgbClr val="9F6D9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ctr">
          <a:defRPr sz="1600" dirty="0" smtClean="0">
            <a:solidFill>
              <a:schemeClr val="tx1">
                <a:lumMod val="75000"/>
                <a:lumOff val="25000"/>
              </a:schemeClr>
            </a:solidFill>
            <a:latin typeface="Helvetica Light"/>
            <a:cs typeface="Helvetica Ligh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CA Template_wo_Accreditation Logo_Final_Ver 3" id="{B8931766-4888-4197-B57D-BBF3DFC40585}" vid="{CA5A5635-6C17-4C86-A958-415C1AF0C26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ACA Master_3_Templates_DESIGN TEMPLATE</Template>
  <TotalTime>61</TotalTime>
  <Words>186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Arial Narrow</vt:lpstr>
      <vt:lpstr>Calibri</vt:lpstr>
      <vt:lpstr>2_ACA Association Theme_Master</vt:lpstr>
      <vt:lpstr>ACA Accredited Logo Theme_Master</vt:lpstr>
      <vt:lpstr>1_ACA _NO LOGO_Theme_Master</vt:lpstr>
      <vt:lpstr>Technology Update</vt:lpstr>
      <vt:lpstr>Standards Chair Web Portal</vt:lpstr>
      <vt:lpstr>How to Find</vt:lpstr>
      <vt:lpstr>ACA Website</vt:lpstr>
      <vt:lpstr>Current ACA Website</vt:lpstr>
      <vt:lpstr>PowerPoint Presentation</vt:lpstr>
      <vt:lpstr>PowerPoint Presentation</vt:lpstr>
      <vt:lpstr>PowerPoint Presentation</vt:lpstr>
      <vt:lpstr>My Accreditation and My Visits</vt:lpstr>
      <vt:lpstr>My Accreditation and My Visits</vt:lpstr>
      <vt:lpstr>Camp Information Form</vt:lpstr>
      <vt:lpstr>Annual Accreditation Report</vt:lpstr>
    </vt:vector>
  </TitlesOfParts>
  <Company>Grey Healthcare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change to the “ACA Accreditation” logo or “NO” logo  template</dc:title>
  <dc:creator>Kim Brosnan</dc:creator>
  <cp:lastModifiedBy>Kim Brosnan</cp:lastModifiedBy>
  <cp:revision>11</cp:revision>
  <dcterms:created xsi:type="dcterms:W3CDTF">2015-10-08T23:15:57Z</dcterms:created>
  <dcterms:modified xsi:type="dcterms:W3CDTF">2015-10-09T19:45:55Z</dcterms:modified>
</cp:coreProperties>
</file>